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56" r:id="rId4"/>
    <p:sldId id="261" r:id="rId5"/>
    <p:sldId id="257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52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9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2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6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7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3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6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1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625AC-7E4A-47D8-8B76-3ECEAB4A852C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45B27-48BC-4CE9-A177-A291D5A0D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77" y="119834"/>
            <a:ext cx="8869592" cy="657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666" y="2844264"/>
            <a:ext cx="6612555" cy="2743200"/>
          </a:xfrm>
        </p:spPr>
        <p:txBody>
          <a:bodyPr>
            <a:noAutofit/>
          </a:bodyPr>
          <a:lstStyle/>
          <a:p>
            <a:pPr algn="l"/>
            <a:r>
              <a:rPr lang="en-US" sz="8800" b="1" dirty="0">
                <a:latin typeface="Candara" panose="020E0502030303020204" pitchFamily="34" charset="0"/>
              </a:rPr>
              <a:t>Work</a:t>
            </a:r>
            <a:br>
              <a:rPr lang="en-US" sz="8800" b="1" dirty="0">
                <a:latin typeface="Candara" panose="020E0502030303020204" pitchFamily="34" charset="0"/>
              </a:rPr>
            </a:br>
            <a:r>
              <a:rPr lang="en-US" sz="8800" b="1" dirty="0">
                <a:latin typeface="Candara" panose="020E0502030303020204" pitchFamily="34" charset="0"/>
              </a:rPr>
              <a:t>Persistently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78943" y="1337910"/>
            <a:ext cx="2666197" cy="266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7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border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4" b="14432"/>
          <a:stretch/>
        </p:blipFill>
        <p:spPr bwMode="auto">
          <a:xfrm>
            <a:off x="143277" y="471054"/>
            <a:ext cx="8869592" cy="60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1631" y="780364"/>
            <a:ext cx="84221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Gill Sans MT" panose="020B0502020104020203" pitchFamily="34" charset="0"/>
              </a:rPr>
              <a:t>Working through challenges especially when it is tough</a:t>
            </a:r>
          </a:p>
        </p:txBody>
      </p:sp>
      <p:sp>
        <p:nvSpPr>
          <p:cNvPr id="5" name="Rectangle 4"/>
          <p:cNvSpPr/>
          <p:nvPr/>
        </p:nvSpPr>
        <p:spPr>
          <a:xfrm>
            <a:off x="2807950" y="4628976"/>
            <a:ext cx="5570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“How did you get that?”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“What do we do next?”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“Let’s look at it a different way”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2807950" y="2648376"/>
            <a:ext cx="52761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Total group engagement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No phones or distractions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Continuous effort</a:t>
            </a:r>
          </a:p>
        </p:txBody>
      </p:sp>
      <p:pic>
        <p:nvPicPr>
          <p:cNvPr id="7" name="Picture 2" descr="Image result for eye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35776" y="3139367"/>
            <a:ext cx="1076025" cy="51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ear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11" y="4786420"/>
            <a:ext cx="739025" cy="108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1435776" y="4419603"/>
            <a:ext cx="6281206" cy="0"/>
          </a:xfrm>
          <a:prstGeom prst="line">
            <a:avLst/>
          </a:prstGeom>
          <a:ln w="508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739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77" y="119834"/>
            <a:ext cx="8869592" cy="657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952901"/>
            <a:ext cx="7772400" cy="2637323"/>
          </a:xfrm>
        </p:spPr>
        <p:txBody>
          <a:bodyPr>
            <a:noAutofit/>
          </a:bodyPr>
          <a:lstStyle/>
          <a:p>
            <a:r>
              <a:rPr lang="en-US" sz="8000" b="1" dirty="0">
                <a:latin typeface="Candara" panose="020E0502030303020204" pitchFamily="34" charset="0"/>
              </a:rPr>
              <a:t>Communicate Productively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328" b="12980"/>
          <a:stretch/>
        </p:blipFill>
        <p:spPr>
          <a:xfrm>
            <a:off x="3091165" y="3590224"/>
            <a:ext cx="2962923" cy="224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26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border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4" b="14432"/>
          <a:stretch/>
        </p:blipFill>
        <p:spPr bwMode="auto">
          <a:xfrm>
            <a:off x="143277" y="471054"/>
            <a:ext cx="8869592" cy="60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7841" y="701683"/>
            <a:ext cx="74770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Sharing ideas clearly using gestures, pictures, etc. </a:t>
            </a:r>
            <a:r>
              <a:rPr lang="en-US" sz="4000" b="1" dirty="0">
                <a:latin typeface="Gill Sans MT" panose="020B0502020104020203" pitchFamily="34" charset="0"/>
              </a:rPr>
              <a:t>or</a:t>
            </a:r>
            <a:r>
              <a:rPr lang="en-US" sz="4000" dirty="0">
                <a:latin typeface="Gill Sans MT" panose="020B0502020104020203" pitchFamily="34" charset="0"/>
              </a:rPr>
              <a:t> listening closely and asking, pushing or explaining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2807950" y="4725961"/>
            <a:ext cx="5570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“What do you think?”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“I heard you say…”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“…because…”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2807950" y="2745361"/>
            <a:ext cx="5570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Leaning in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Eye Contact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Communicating multiple ways</a:t>
            </a:r>
          </a:p>
        </p:txBody>
      </p:sp>
      <p:pic>
        <p:nvPicPr>
          <p:cNvPr id="7" name="Picture 2" descr="Image result for eye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35776" y="3236352"/>
            <a:ext cx="1076025" cy="51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ear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11" y="4883405"/>
            <a:ext cx="739025" cy="108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1435776" y="4516588"/>
            <a:ext cx="6281206" cy="0"/>
          </a:xfrm>
          <a:prstGeom prst="line">
            <a:avLst/>
          </a:prstGeom>
          <a:ln w="508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3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order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77" y="119834"/>
            <a:ext cx="8869592" cy="657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6038" y="1992429"/>
            <a:ext cx="3612648" cy="2815126"/>
          </a:xfrm>
        </p:spPr>
        <p:txBody>
          <a:bodyPr>
            <a:noAutofit/>
          </a:bodyPr>
          <a:lstStyle/>
          <a:p>
            <a:r>
              <a:rPr lang="en-US" sz="9600" b="1" dirty="0">
                <a:latin typeface="Candara" panose="020E0502030303020204" pitchFamily="34" charset="0"/>
              </a:rPr>
              <a:t>Take</a:t>
            </a:r>
            <a:br>
              <a:rPr lang="en-US" sz="9600" b="1" dirty="0">
                <a:latin typeface="Candara" panose="020E0502030303020204" pitchFamily="34" charset="0"/>
              </a:rPr>
            </a:br>
            <a:r>
              <a:rPr lang="en-US" sz="9600" b="1" dirty="0">
                <a:latin typeface="Candara" panose="020E0502030303020204" pitchFamily="34" charset="0"/>
              </a:rPr>
              <a:t>Risks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207267" y="2315681"/>
            <a:ext cx="2400969" cy="2342946"/>
            <a:chOff x="5295900" y="2128253"/>
            <a:chExt cx="2712854" cy="2665128"/>
          </a:xfrm>
        </p:grpSpPr>
        <p:sp>
          <p:nvSpPr>
            <p:cNvPr id="6" name="Isosceles Triangle 5"/>
            <p:cNvSpPr/>
            <p:nvPr/>
          </p:nvSpPr>
          <p:spPr>
            <a:xfrm>
              <a:off x="5295900" y="2128253"/>
              <a:ext cx="2712854" cy="2456447"/>
            </a:xfrm>
            <a:prstGeom prst="triangle">
              <a:avLst/>
            </a:prstGeom>
            <a:solidFill>
              <a:schemeClr val="bg1"/>
            </a:solidFill>
            <a:ln w="190500" cap="rnd">
              <a:solidFill>
                <a:srgbClr val="727272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itle 1"/>
            <p:cNvSpPr txBox="1">
              <a:spLocks/>
            </p:cNvSpPr>
            <p:nvPr/>
          </p:nvSpPr>
          <p:spPr>
            <a:xfrm>
              <a:off x="6321325" y="2253381"/>
              <a:ext cx="662004" cy="2540000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13800" dirty="0">
                  <a:solidFill>
                    <a:srgbClr val="727272"/>
                  </a:solidFill>
                  <a:latin typeface="Berlin Sans FB Demi" panose="020E0802020502020306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8855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border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94" b="14432"/>
          <a:stretch/>
        </p:blipFill>
        <p:spPr bwMode="auto">
          <a:xfrm>
            <a:off x="143277" y="471054"/>
            <a:ext cx="8869592" cy="604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7841" y="701683"/>
            <a:ext cx="74770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Gill Sans MT" panose="020B0502020104020203" pitchFamily="34" charset="0"/>
              </a:rPr>
              <a:t>Moments you appreciated others taking risks.  Saying before you are sure or asking when unsure.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807950" y="4725961"/>
            <a:ext cx="5570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“What do you think?”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“Who would like to…”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Inviting others in</a:t>
            </a:r>
          </a:p>
        </p:txBody>
      </p:sp>
      <p:sp>
        <p:nvSpPr>
          <p:cNvPr id="6" name="Rectangle 5"/>
          <p:cNvSpPr/>
          <p:nvPr/>
        </p:nvSpPr>
        <p:spPr>
          <a:xfrm>
            <a:off x="2807950" y="2745361"/>
            <a:ext cx="55705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Trying something new</a:t>
            </a:r>
          </a:p>
          <a:p>
            <a:r>
              <a:rPr 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502020104020203" pitchFamily="34" charset="0"/>
              </a:rPr>
              <a:t>Making sure group feels comfortable contributing</a:t>
            </a:r>
          </a:p>
        </p:txBody>
      </p:sp>
      <p:pic>
        <p:nvPicPr>
          <p:cNvPr id="7" name="Picture 2" descr="Image result for eye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35776" y="3236352"/>
            <a:ext cx="1076025" cy="51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ear clip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811" y="4883405"/>
            <a:ext cx="739025" cy="108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1435776" y="4516588"/>
            <a:ext cx="6281206" cy="0"/>
          </a:xfrm>
          <a:prstGeom prst="line">
            <a:avLst/>
          </a:prstGeom>
          <a:ln w="50800" cmpd="dbl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7042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1449</TotalTime>
  <Words>127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Berlin Sans FB Demi</vt:lpstr>
      <vt:lpstr>Calibri</vt:lpstr>
      <vt:lpstr>Calibri Light</vt:lpstr>
      <vt:lpstr>Candara</vt:lpstr>
      <vt:lpstr>Gill Sans MT</vt:lpstr>
      <vt:lpstr>Office Theme</vt:lpstr>
      <vt:lpstr>Work Persistently</vt:lpstr>
      <vt:lpstr>PowerPoint Presentation</vt:lpstr>
      <vt:lpstr>Communicate Productively</vt:lpstr>
      <vt:lpstr>PowerPoint Presentation</vt:lpstr>
      <vt:lpstr>Take Risks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Communicate Productively</dc:title>
  <dc:creator>Joe Cossette</dc:creator>
  <cp:lastModifiedBy>Joe Cossette</cp:lastModifiedBy>
  <cp:revision>8</cp:revision>
  <cp:lastPrinted>2017-09-01T21:56:10Z</cp:lastPrinted>
  <dcterms:created xsi:type="dcterms:W3CDTF">2017-08-25T17:13:59Z</dcterms:created>
  <dcterms:modified xsi:type="dcterms:W3CDTF">2017-09-02T21:33:52Z</dcterms:modified>
</cp:coreProperties>
</file>