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93" autoAdjust="0"/>
    <p:restoredTop sz="94660"/>
  </p:normalViewPr>
  <p:slideViewPr>
    <p:cSldViewPr snapToGrid="0">
      <p:cViewPr>
        <p:scale>
          <a:sx n="100" d="100"/>
          <a:sy n="100" d="100"/>
        </p:scale>
        <p:origin x="156" y="-1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20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55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8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0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5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11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3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5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4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7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0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41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6A54756-2B8B-4FE8-926C-CFD6465EF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646824"/>
              </p:ext>
            </p:extLst>
          </p:nvPr>
        </p:nvGraphicFramePr>
        <p:xfrm>
          <a:off x="466724" y="457200"/>
          <a:ext cx="2971801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4022402423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Names: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584517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rtl="0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Work Persistently</a:t>
                      </a:r>
                      <a:endParaRPr lang="en-US" sz="1600" b="1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b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</a:b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497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rtl="0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Communicate Productively</a:t>
                      </a:r>
                      <a:endParaRPr lang="en-US" sz="1600" b="1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799609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rtl="0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Take Risks</a:t>
                      </a:r>
                      <a:endParaRPr lang="en-US" sz="1600" b="1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827514"/>
                  </a:ext>
                </a:extLst>
              </a:tr>
            </a:tbl>
          </a:graphicData>
        </a:graphic>
      </p:graphicFrame>
      <p:graphicFrame>
        <p:nvGraphicFramePr>
          <p:cNvPr id="106" name="Table 105">
            <a:extLst>
              <a:ext uri="{FF2B5EF4-FFF2-40B4-BE49-F238E27FC236}">
                <a16:creationId xmlns:a16="http://schemas.microsoft.com/office/drawing/2014/main" id="{ACCBF4F0-5971-471C-B22D-EB4302DF0D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920121"/>
              </p:ext>
            </p:extLst>
          </p:nvPr>
        </p:nvGraphicFramePr>
        <p:xfrm>
          <a:off x="4333877" y="466725"/>
          <a:ext cx="2971801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4022402423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Names: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584517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rtl="0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Work Persistently</a:t>
                      </a:r>
                      <a:endParaRPr lang="en-US" sz="1600" b="1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b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</a:b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497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rtl="0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Communicate Productively</a:t>
                      </a:r>
                      <a:endParaRPr lang="en-US" sz="1600" b="1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799609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rtl="0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Take Risks</a:t>
                      </a:r>
                      <a:endParaRPr lang="en-US" sz="1600" b="1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827514"/>
                  </a:ext>
                </a:extLst>
              </a:tr>
            </a:tbl>
          </a:graphicData>
        </a:graphic>
      </p:graphicFrame>
      <p:graphicFrame>
        <p:nvGraphicFramePr>
          <p:cNvPr id="107" name="Table 106">
            <a:extLst>
              <a:ext uri="{FF2B5EF4-FFF2-40B4-BE49-F238E27FC236}">
                <a16:creationId xmlns:a16="http://schemas.microsoft.com/office/drawing/2014/main" id="{F29518E2-6AAA-4D0D-92FE-CFE1752199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562926"/>
              </p:ext>
            </p:extLst>
          </p:nvPr>
        </p:nvGraphicFramePr>
        <p:xfrm>
          <a:off x="466724" y="5486401"/>
          <a:ext cx="2971801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4022402423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Names: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584517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rtl="0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Work Persistently</a:t>
                      </a:r>
                      <a:endParaRPr lang="en-US" sz="1600" b="1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b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</a:b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497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rtl="0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Communicate Productively</a:t>
                      </a:r>
                      <a:endParaRPr lang="en-US" sz="1600" b="1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799609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rtl="0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Take Risks</a:t>
                      </a:r>
                      <a:endParaRPr lang="en-US" sz="1600" b="1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827514"/>
                  </a:ext>
                </a:extLst>
              </a:tr>
            </a:tbl>
          </a:graphicData>
        </a:graphic>
      </p:graphicFrame>
      <p:graphicFrame>
        <p:nvGraphicFramePr>
          <p:cNvPr id="108" name="Table 107">
            <a:extLst>
              <a:ext uri="{FF2B5EF4-FFF2-40B4-BE49-F238E27FC236}">
                <a16:creationId xmlns:a16="http://schemas.microsoft.com/office/drawing/2014/main" id="{00148917-E78C-4BE5-BEA7-9036EA3B0B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033936"/>
              </p:ext>
            </p:extLst>
          </p:nvPr>
        </p:nvGraphicFramePr>
        <p:xfrm>
          <a:off x="4333877" y="5495926"/>
          <a:ext cx="2971801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4022402423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Names: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584517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rtl="0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Work Persistently</a:t>
                      </a:r>
                      <a:endParaRPr lang="en-US" sz="1600" b="1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b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</a:b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497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rtl="0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Communicate Productively</a:t>
                      </a:r>
                      <a:endParaRPr lang="en-US" sz="1600" b="1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799609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rtl="0"/>
                      <a:r>
                        <a:rPr lang="en-US" sz="1600" b="1" i="0" u="none" strike="noStrike" kern="1200">
                          <a:solidFill>
                            <a:schemeClr val="tx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Take </a:t>
                      </a: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Risks</a:t>
                      </a:r>
                      <a:endParaRPr lang="en-US" sz="1600" b="1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827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734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</TotalTime>
  <Words>32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Joe Cossette</cp:lastModifiedBy>
  <cp:revision>17</cp:revision>
  <dcterms:created xsi:type="dcterms:W3CDTF">2017-09-02T22:35:45Z</dcterms:created>
  <dcterms:modified xsi:type="dcterms:W3CDTF">2018-09-04T01:30:36Z</dcterms:modified>
</cp:coreProperties>
</file>