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70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59" autoAdjust="0"/>
    <p:restoredTop sz="83145" autoAdjust="0"/>
  </p:normalViewPr>
  <p:slideViewPr>
    <p:cSldViewPr snapToGrid="0">
      <p:cViewPr varScale="1">
        <p:scale>
          <a:sx n="58" d="100"/>
          <a:sy n="58" d="100"/>
        </p:scale>
        <p:origin x="20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Emoji Compound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96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Scaffold for “Emoji Compounds” clue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1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err="1"/>
              <a:t>Clic</a:t>
            </a:r>
            <a:r>
              <a:rPr lang="en-US" dirty="0"/>
              <a:t>🧐 </a:t>
            </a:r>
            <a:r>
              <a:rPr lang="en-US" dirty="0" err="1"/>
              <a:t>ic</a:t>
            </a:r>
            <a:r>
              <a:rPr lang="en-US" dirty="0"/>
              <a:t>🍕🍭 t🍕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99362"/>
              </p:ext>
            </p:extLst>
          </p:nvPr>
        </p:nvGraphicFramePr>
        <p:xfrm>
          <a:off x="0" y="-6350"/>
          <a:ext cx="7772400" cy="10064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335491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335491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335491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</a:tbl>
          </a:graphicData>
        </a:graphic>
      </p:graphicFrame>
      <p:grpSp>
        <p:nvGrpSpPr>
          <p:cNvPr id="77" name="Group 76">
            <a:extLst>
              <a:ext uri="{FF2B5EF4-FFF2-40B4-BE49-F238E27FC236}">
                <a16:creationId xmlns:a16="http://schemas.microsoft.com/office/drawing/2014/main" id="{8FFCE11E-F490-493F-920E-3B3FBC29D6EE}"/>
              </a:ext>
            </a:extLst>
          </p:cNvPr>
          <p:cNvGrpSpPr/>
          <p:nvPr/>
        </p:nvGrpSpPr>
        <p:grpSpPr>
          <a:xfrm>
            <a:off x="3083878" y="3658074"/>
            <a:ext cx="1604644" cy="2744470"/>
            <a:chOff x="813433" y="402590"/>
            <a:chExt cx="1604644" cy="2744470"/>
          </a:xfrm>
        </p:grpSpPr>
        <p:sp>
          <p:nvSpPr>
            <p:cNvPr id="78" name="Flowchart: Preparation 77">
              <a:extLst>
                <a:ext uri="{FF2B5EF4-FFF2-40B4-BE49-F238E27FC236}">
                  <a16:creationId xmlns:a16="http://schemas.microsoft.com/office/drawing/2014/main" id="{733CE272-D707-4ABB-8AE8-40E81972DC50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🧐🍇</a:t>
              </a:r>
            </a:p>
          </p:txBody>
        </p:sp>
        <p:sp>
          <p:nvSpPr>
            <p:cNvPr id="79" name="Flowchart: Preparation 78">
              <a:extLst>
                <a:ext uri="{FF2B5EF4-FFF2-40B4-BE49-F238E27FC236}">
                  <a16:creationId xmlns:a16="http://schemas.microsoft.com/office/drawing/2014/main" id="{AB240766-49B5-41C0-9527-B3A8E9519D9D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</a:p>
          </p:txBody>
        </p:sp>
        <p:sp>
          <p:nvSpPr>
            <p:cNvPr id="80" name="Flowchart: Preparation 79">
              <a:extLst>
                <a:ext uri="{FF2B5EF4-FFF2-40B4-BE49-F238E27FC236}">
                  <a16:creationId xmlns:a16="http://schemas.microsoft.com/office/drawing/2014/main" id="{FB33E707-E3E6-4A29-B683-B55AFE8FC33E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1" name="Flowchart: Preparation 80">
              <a:extLst>
                <a:ext uri="{FF2B5EF4-FFF2-40B4-BE49-F238E27FC236}">
                  <a16:creationId xmlns:a16="http://schemas.microsoft.com/office/drawing/2014/main" id="{0E158B8C-170C-4C6B-BF23-D20E18FAAB77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🤠🍕</a:t>
              </a:r>
            </a:p>
          </p:txBody>
        </p:sp>
        <p:sp>
          <p:nvSpPr>
            <p:cNvPr id="82" name="Flowchart: Preparation 81">
              <a:extLst>
                <a:ext uri="{FF2B5EF4-FFF2-40B4-BE49-F238E27FC236}">
                  <a16:creationId xmlns:a16="http://schemas.microsoft.com/office/drawing/2014/main" id="{98EB0B55-871B-48AF-AC36-085D5587581E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3" name="Flowchart: Preparation 82">
              <a:extLst>
                <a:ext uri="{FF2B5EF4-FFF2-40B4-BE49-F238E27FC236}">
                  <a16:creationId xmlns:a16="http://schemas.microsoft.com/office/drawing/2014/main" id="{68247F21-2B20-4411-8DAB-CE9152A019E6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4" name="Flowchart: Preparation 83">
              <a:extLst>
                <a:ext uri="{FF2B5EF4-FFF2-40B4-BE49-F238E27FC236}">
                  <a16:creationId xmlns:a16="http://schemas.microsoft.com/office/drawing/2014/main" id="{4C78BC34-1038-469E-96B6-6ABC0424B2CA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AC2C4AE-7556-4B83-A06F-3787A8F86B06}"/>
              </a:ext>
            </a:extLst>
          </p:cNvPr>
          <p:cNvGrpSpPr/>
          <p:nvPr/>
        </p:nvGrpSpPr>
        <p:grpSpPr>
          <a:xfrm>
            <a:off x="5423695" y="3658074"/>
            <a:ext cx="1604644" cy="2744470"/>
            <a:chOff x="813433" y="402590"/>
            <a:chExt cx="1604644" cy="2744470"/>
          </a:xfrm>
        </p:grpSpPr>
        <p:sp>
          <p:nvSpPr>
            <p:cNvPr id="86" name="Flowchart: Preparation 85">
              <a:extLst>
                <a:ext uri="{FF2B5EF4-FFF2-40B4-BE49-F238E27FC236}">
                  <a16:creationId xmlns:a16="http://schemas.microsoft.com/office/drawing/2014/main" id="{A6329392-B4CA-4C11-8F30-C2EFFA9318D9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</a:p>
          </p:txBody>
        </p:sp>
        <p:sp>
          <p:nvSpPr>
            <p:cNvPr id="87" name="Flowchart: Preparation 86">
              <a:extLst>
                <a:ext uri="{FF2B5EF4-FFF2-40B4-BE49-F238E27FC236}">
                  <a16:creationId xmlns:a16="http://schemas.microsoft.com/office/drawing/2014/main" id="{E24EB229-4DB5-4B72-8FFF-D97DAB39FE41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😎🍕</a:t>
              </a:r>
            </a:p>
          </p:txBody>
        </p:sp>
        <p:sp>
          <p:nvSpPr>
            <p:cNvPr id="88" name="Flowchart: Preparation 87">
              <a:extLst>
                <a:ext uri="{FF2B5EF4-FFF2-40B4-BE49-F238E27FC236}">
                  <a16:creationId xmlns:a16="http://schemas.microsoft.com/office/drawing/2014/main" id="{BEDFDA33-AA70-4B3B-B450-BD1C18A31415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😎🍇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9" name="Flowchart: Preparation 88">
              <a:extLst>
                <a:ext uri="{FF2B5EF4-FFF2-40B4-BE49-F238E27FC236}">
                  <a16:creationId xmlns:a16="http://schemas.microsoft.com/office/drawing/2014/main" id="{A71FEC2D-21F2-44B7-A610-C18F676532C9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  <p:sp>
          <p:nvSpPr>
            <p:cNvPr id="90" name="Flowchart: Preparation 89">
              <a:extLst>
                <a:ext uri="{FF2B5EF4-FFF2-40B4-BE49-F238E27FC236}">
                  <a16:creationId xmlns:a16="http://schemas.microsoft.com/office/drawing/2014/main" id="{79202DA9-ACFE-46B2-82C5-02E1FAB56847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🤠🍭</a:t>
              </a:r>
            </a:p>
          </p:txBody>
        </p:sp>
        <p:sp>
          <p:nvSpPr>
            <p:cNvPr id="115" name="Flowchart: Preparation 114">
              <a:extLst>
                <a:ext uri="{FF2B5EF4-FFF2-40B4-BE49-F238E27FC236}">
                  <a16:creationId xmlns:a16="http://schemas.microsoft.com/office/drawing/2014/main" id="{534BA782-B851-4E1D-9F7A-CD79D25BFBE5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116" name="Flowchart: Preparation 115">
              <a:extLst>
                <a:ext uri="{FF2B5EF4-FFF2-40B4-BE49-F238E27FC236}">
                  <a16:creationId xmlns:a16="http://schemas.microsoft.com/office/drawing/2014/main" id="{1D581722-17AB-48A5-B29A-CAC84A17FD89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A615B7E-EECF-4281-84AB-AF2ED41D064C}"/>
              </a:ext>
            </a:extLst>
          </p:cNvPr>
          <p:cNvGrpSpPr/>
          <p:nvPr/>
        </p:nvGrpSpPr>
        <p:grpSpPr>
          <a:xfrm>
            <a:off x="739617" y="3654899"/>
            <a:ext cx="1604644" cy="2744470"/>
            <a:chOff x="813433" y="402590"/>
            <a:chExt cx="1604644" cy="2744470"/>
          </a:xfrm>
        </p:grpSpPr>
        <p:sp>
          <p:nvSpPr>
            <p:cNvPr id="118" name="Flowchart: Preparation 117">
              <a:extLst>
                <a:ext uri="{FF2B5EF4-FFF2-40B4-BE49-F238E27FC236}">
                  <a16:creationId xmlns:a16="http://schemas.microsoft.com/office/drawing/2014/main" id="{4C5BB30A-5A83-4E2E-8640-D215F234FD9A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9" name="Flowchart: Preparation 118">
              <a:extLst>
                <a:ext uri="{FF2B5EF4-FFF2-40B4-BE49-F238E27FC236}">
                  <a16:creationId xmlns:a16="http://schemas.microsoft.com/office/drawing/2014/main" id="{827C7E70-FB56-456F-9FB0-323156E54437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😀🍇</a:t>
              </a:r>
            </a:p>
          </p:txBody>
        </p:sp>
        <p:sp>
          <p:nvSpPr>
            <p:cNvPr id="120" name="Flowchart: Preparation 119">
              <a:extLst>
                <a:ext uri="{FF2B5EF4-FFF2-40B4-BE49-F238E27FC236}">
                  <a16:creationId xmlns:a16="http://schemas.microsoft.com/office/drawing/2014/main" id="{B3F2F412-ECE5-4B7C-8DCC-C4A997B3819D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121" name="Flowchart: Preparation 120">
              <a:extLst>
                <a:ext uri="{FF2B5EF4-FFF2-40B4-BE49-F238E27FC236}">
                  <a16:creationId xmlns:a16="http://schemas.microsoft.com/office/drawing/2014/main" id="{E7D6BBDE-8F72-4667-9EAC-22640E65C34F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2" name="Flowchart: Preparation 121">
              <a:extLst>
                <a:ext uri="{FF2B5EF4-FFF2-40B4-BE49-F238E27FC236}">
                  <a16:creationId xmlns:a16="http://schemas.microsoft.com/office/drawing/2014/main" id="{E19CA942-EAF1-4A8C-BE32-906739CC2270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 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🍇</a:t>
              </a:r>
            </a:p>
          </p:txBody>
        </p:sp>
        <p:sp>
          <p:nvSpPr>
            <p:cNvPr id="123" name="Flowchart: Preparation 122">
              <a:extLst>
                <a:ext uri="{FF2B5EF4-FFF2-40B4-BE49-F238E27FC236}">
                  <a16:creationId xmlns:a16="http://schemas.microsoft.com/office/drawing/2014/main" id="{E6128384-4319-4F5D-8748-34834CDCD71B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4" name="Flowchart: Preparation 123">
              <a:extLst>
                <a:ext uri="{FF2B5EF4-FFF2-40B4-BE49-F238E27FC236}">
                  <a16:creationId xmlns:a16="http://schemas.microsoft.com/office/drawing/2014/main" id="{CF4D341A-D35C-4B1F-8F98-3F3FE86C936E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43DFC89-2AB8-4699-83A4-81BEA17389F5}"/>
              </a:ext>
            </a:extLst>
          </p:cNvPr>
          <p:cNvGrpSpPr/>
          <p:nvPr/>
        </p:nvGrpSpPr>
        <p:grpSpPr>
          <a:xfrm>
            <a:off x="3079175" y="7006109"/>
            <a:ext cx="1604644" cy="2744470"/>
            <a:chOff x="813433" y="402590"/>
            <a:chExt cx="1604644" cy="2744470"/>
          </a:xfrm>
        </p:grpSpPr>
        <p:sp>
          <p:nvSpPr>
            <p:cNvPr id="126" name="Flowchart: Preparation 125">
              <a:extLst>
                <a:ext uri="{FF2B5EF4-FFF2-40B4-BE49-F238E27FC236}">
                  <a16:creationId xmlns:a16="http://schemas.microsoft.com/office/drawing/2014/main" id="{51A24C0B-B9AD-4A38-AC7F-4880D46D06B4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🧐🍇</a:t>
              </a:r>
            </a:p>
          </p:txBody>
        </p:sp>
        <p:sp>
          <p:nvSpPr>
            <p:cNvPr id="127" name="Flowchart: Preparation 126">
              <a:extLst>
                <a:ext uri="{FF2B5EF4-FFF2-40B4-BE49-F238E27FC236}">
                  <a16:creationId xmlns:a16="http://schemas.microsoft.com/office/drawing/2014/main" id="{E3F7AC5F-5074-4E9C-B14E-94A4D40459FE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</a:p>
          </p:txBody>
        </p:sp>
        <p:sp>
          <p:nvSpPr>
            <p:cNvPr id="128" name="Flowchart: Preparation 127">
              <a:extLst>
                <a:ext uri="{FF2B5EF4-FFF2-40B4-BE49-F238E27FC236}">
                  <a16:creationId xmlns:a16="http://schemas.microsoft.com/office/drawing/2014/main" id="{B768C1C1-37BD-4AF3-AAF7-76164B4D1087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9" name="Flowchart: Preparation 128">
              <a:extLst>
                <a:ext uri="{FF2B5EF4-FFF2-40B4-BE49-F238E27FC236}">
                  <a16:creationId xmlns:a16="http://schemas.microsoft.com/office/drawing/2014/main" id="{92E93876-B30D-4A33-B0A8-2BABCA080FC8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🤠🍕</a:t>
              </a:r>
            </a:p>
          </p:txBody>
        </p:sp>
        <p:sp>
          <p:nvSpPr>
            <p:cNvPr id="130" name="Flowchart: Preparation 129">
              <a:extLst>
                <a:ext uri="{FF2B5EF4-FFF2-40B4-BE49-F238E27FC236}">
                  <a16:creationId xmlns:a16="http://schemas.microsoft.com/office/drawing/2014/main" id="{5E3C57C4-946C-4574-AB39-BDCF29652E5E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1" name="Flowchart: Preparation 130">
              <a:extLst>
                <a:ext uri="{FF2B5EF4-FFF2-40B4-BE49-F238E27FC236}">
                  <a16:creationId xmlns:a16="http://schemas.microsoft.com/office/drawing/2014/main" id="{D21E7D48-0199-493F-9613-F7BA378732FC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2" name="Flowchart: Preparation 131">
              <a:extLst>
                <a:ext uri="{FF2B5EF4-FFF2-40B4-BE49-F238E27FC236}">
                  <a16:creationId xmlns:a16="http://schemas.microsoft.com/office/drawing/2014/main" id="{E1A71A88-5C58-49EB-8C3B-C4F6FA8D909F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C909268F-B9FD-453B-BAA1-B0D5102859F8}"/>
              </a:ext>
            </a:extLst>
          </p:cNvPr>
          <p:cNvGrpSpPr/>
          <p:nvPr/>
        </p:nvGrpSpPr>
        <p:grpSpPr>
          <a:xfrm>
            <a:off x="5418992" y="7006109"/>
            <a:ext cx="1604644" cy="2744470"/>
            <a:chOff x="813433" y="402590"/>
            <a:chExt cx="1604644" cy="2744470"/>
          </a:xfrm>
        </p:grpSpPr>
        <p:sp>
          <p:nvSpPr>
            <p:cNvPr id="134" name="Flowchart: Preparation 133">
              <a:extLst>
                <a:ext uri="{FF2B5EF4-FFF2-40B4-BE49-F238E27FC236}">
                  <a16:creationId xmlns:a16="http://schemas.microsoft.com/office/drawing/2014/main" id="{D6DDEA4F-B015-42A3-89BF-97B6459C3A58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</a:p>
          </p:txBody>
        </p:sp>
        <p:sp>
          <p:nvSpPr>
            <p:cNvPr id="135" name="Flowchart: Preparation 134">
              <a:extLst>
                <a:ext uri="{FF2B5EF4-FFF2-40B4-BE49-F238E27FC236}">
                  <a16:creationId xmlns:a16="http://schemas.microsoft.com/office/drawing/2014/main" id="{79C2F3B6-F487-495F-B53E-B1CC36AA72BF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😎🍕</a:t>
              </a:r>
            </a:p>
          </p:txBody>
        </p:sp>
        <p:sp>
          <p:nvSpPr>
            <p:cNvPr id="136" name="Flowchart: Preparation 135">
              <a:extLst>
                <a:ext uri="{FF2B5EF4-FFF2-40B4-BE49-F238E27FC236}">
                  <a16:creationId xmlns:a16="http://schemas.microsoft.com/office/drawing/2014/main" id="{273F5B0F-6C79-4F94-876B-342279F83BA7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😎🍇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7" name="Flowchart: Preparation 136">
              <a:extLst>
                <a:ext uri="{FF2B5EF4-FFF2-40B4-BE49-F238E27FC236}">
                  <a16:creationId xmlns:a16="http://schemas.microsoft.com/office/drawing/2014/main" id="{4196718F-BC72-44B0-9A30-85967DCE5FC3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  <p:sp>
          <p:nvSpPr>
            <p:cNvPr id="138" name="Flowchart: Preparation 137">
              <a:extLst>
                <a:ext uri="{FF2B5EF4-FFF2-40B4-BE49-F238E27FC236}">
                  <a16:creationId xmlns:a16="http://schemas.microsoft.com/office/drawing/2014/main" id="{463D429A-320B-4B12-85C1-453E5A3BD8C5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🤠🍭</a:t>
              </a:r>
            </a:p>
          </p:txBody>
        </p:sp>
        <p:sp>
          <p:nvSpPr>
            <p:cNvPr id="139" name="Flowchart: Preparation 138">
              <a:extLst>
                <a:ext uri="{FF2B5EF4-FFF2-40B4-BE49-F238E27FC236}">
                  <a16:creationId xmlns:a16="http://schemas.microsoft.com/office/drawing/2014/main" id="{9F102E69-96FC-4C65-9FED-F617C42FABC9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140" name="Flowchart: Preparation 139">
              <a:extLst>
                <a:ext uri="{FF2B5EF4-FFF2-40B4-BE49-F238E27FC236}">
                  <a16:creationId xmlns:a16="http://schemas.microsoft.com/office/drawing/2014/main" id="{F296F357-0D61-42AC-B458-F604BDF0577A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C17DB0B0-8906-4BA6-B971-529694C9280E}"/>
              </a:ext>
            </a:extLst>
          </p:cNvPr>
          <p:cNvGrpSpPr/>
          <p:nvPr/>
        </p:nvGrpSpPr>
        <p:grpSpPr>
          <a:xfrm>
            <a:off x="734914" y="7002934"/>
            <a:ext cx="1604644" cy="2744470"/>
            <a:chOff x="813433" y="402590"/>
            <a:chExt cx="1604644" cy="2744470"/>
          </a:xfrm>
        </p:grpSpPr>
        <p:sp>
          <p:nvSpPr>
            <p:cNvPr id="142" name="Flowchart: Preparation 141">
              <a:extLst>
                <a:ext uri="{FF2B5EF4-FFF2-40B4-BE49-F238E27FC236}">
                  <a16:creationId xmlns:a16="http://schemas.microsoft.com/office/drawing/2014/main" id="{4574971B-74C7-4F85-8F5A-DE1EA51E4A77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3" name="Flowchart: Preparation 142">
              <a:extLst>
                <a:ext uri="{FF2B5EF4-FFF2-40B4-BE49-F238E27FC236}">
                  <a16:creationId xmlns:a16="http://schemas.microsoft.com/office/drawing/2014/main" id="{B9298A11-2BAB-4FB5-9A59-342CD7558073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😀🍇</a:t>
              </a:r>
            </a:p>
          </p:txBody>
        </p:sp>
        <p:sp>
          <p:nvSpPr>
            <p:cNvPr id="144" name="Flowchart: Preparation 143">
              <a:extLst>
                <a:ext uri="{FF2B5EF4-FFF2-40B4-BE49-F238E27FC236}">
                  <a16:creationId xmlns:a16="http://schemas.microsoft.com/office/drawing/2014/main" id="{04F4ADE7-1DBB-4269-BF57-4FD654115C8B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145" name="Flowchart: Preparation 144">
              <a:extLst>
                <a:ext uri="{FF2B5EF4-FFF2-40B4-BE49-F238E27FC236}">
                  <a16:creationId xmlns:a16="http://schemas.microsoft.com/office/drawing/2014/main" id="{D104EDA2-E00E-4F95-A2CC-680C08558C31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6" name="Flowchart: Preparation 145">
              <a:extLst>
                <a:ext uri="{FF2B5EF4-FFF2-40B4-BE49-F238E27FC236}">
                  <a16:creationId xmlns:a16="http://schemas.microsoft.com/office/drawing/2014/main" id="{88B6062F-0DA2-4812-AEDF-265A7F7C50DE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 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🍇</a:t>
              </a:r>
            </a:p>
          </p:txBody>
        </p:sp>
        <p:sp>
          <p:nvSpPr>
            <p:cNvPr id="171" name="Flowchart: Preparation 170">
              <a:extLst>
                <a:ext uri="{FF2B5EF4-FFF2-40B4-BE49-F238E27FC236}">
                  <a16:creationId xmlns:a16="http://schemas.microsoft.com/office/drawing/2014/main" id="{2A00F65D-22D3-4000-A895-8BB51BD2C098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72" name="Flowchart: Preparation 171">
              <a:extLst>
                <a:ext uri="{FF2B5EF4-FFF2-40B4-BE49-F238E27FC236}">
                  <a16:creationId xmlns:a16="http://schemas.microsoft.com/office/drawing/2014/main" id="{5311A88E-86F7-4756-BEAA-E3BDFF9EDE34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DC0245C-7DB0-4A71-942D-75BC55947A63}"/>
              </a:ext>
            </a:extLst>
          </p:cNvPr>
          <p:cNvGrpSpPr/>
          <p:nvPr/>
        </p:nvGrpSpPr>
        <p:grpSpPr>
          <a:xfrm>
            <a:off x="3079434" y="313054"/>
            <a:ext cx="1604644" cy="2744470"/>
            <a:chOff x="813433" y="402590"/>
            <a:chExt cx="1604644" cy="2744470"/>
          </a:xfrm>
        </p:grpSpPr>
        <p:sp>
          <p:nvSpPr>
            <p:cNvPr id="40" name="Flowchart: Preparation 39">
              <a:extLst>
                <a:ext uri="{FF2B5EF4-FFF2-40B4-BE49-F238E27FC236}">
                  <a16:creationId xmlns:a16="http://schemas.microsoft.com/office/drawing/2014/main" id="{73EB446D-0872-4A49-ABDE-AAEF8EC73CF6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🧐🍇</a:t>
              </a:r>
            </a:p>
          </p:txBody>
        </p:sp>
        <p:sp>
          <p:nvSpPr>
            <p:cNvPr id="41" name="Flowchart: Preparation 40">
              <a:extLst>
                <a:ext uri="{FF2B5EF4-FFF2-40B4-BE49-F238E27FC236}">
                  <a16:creationId xmlns:a16="http://schemas.microsoft.com/office/drawing/2014/main" id="{B75F369D-A480-4435-A049-EA822A67992F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</a:p>
          </p:txBody>
        </p:sp>
        <p:sp>
          <p:nvSpPr>
            <p:cNvPr id="42" name="Flowchart: Preparation 41">
              <a:extLst>
                <a:ext uri="{FF2B5EF4-FFF2-40B4-BE49-F238E27FC236}">
                  <a16:creationId xmlns:a16="http://schemas.microsoft.com/office/drawing/2014/main" id="{536445C8-C8C8-4330-A30B-5061357CA38A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7" name="Flowchart: Preparation 46">
              <a:extLst>
                <a:ext uri="{FF2B5EF4-FFF2-40B4-BE49-F238E27FC236}">
                  <a16:creationId xmlns:a16="http://schemas.microsoft.com/office/drawing/2014/main" id="{0A3B76ED-851D-4F2D-8141-B054B60FB504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🤠🍕</a:t>
              </a:r>
            </a:p>
          </p:txBody>
        </p:sp>
        <p:sp>
          <p:nvSpPr>
            <p:cNvPr id="48" name="Flowchart: Preparation 47">
              <a:extLst>
                <a:ext uri="{FF2B5EF4-FFF2-40B4-BE49-F238E27FC236}">
                  <a16:creationId xmlns:a16="http://schemas.microsoft.com/office/drawing/2014/main" id="{03246E94-16C1-41E9-B677-3AED3D1E7BB3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9" name="Flowchart: Preparation 48">
              <a:extLst>
                <a:ext uri="{FF2B5EF4-FFF2-40B4-BE49-F238E27FC236}">
                  <a16:creationId xmlns:a16="http://schemas.microsoft.com/office/drawing/2014/main" id="{27062FC6-57C9-4DFD-9368-7744AB7404BD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0" name="Flowchart: Preparation 49">
              <a:extLst>
                <a:ext uri="{FF2B5EF4-FFF2-40B4-BE49-F238E27FC236}">
                  <a16:creationId xmlns:a16="http://schemas.microsoft.com/office/drawing/2014/main" id="{D7E866AF-E271-4DF9-B29A-0A9A223F4732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C2BE21-368C-4A0F-917C-D845D563C2AB}"/>
              </a:ext>
            </a:extLst>
          </p:cNvPr>
          <p:cNvGrpSpPr/>
          <p:nvPr/>
        </p:nvGrpSpPr>
        <p:grpSpPr>
          <a:xfrm>
            <a:off x="5419251" y="313054"/>
            <a:ext cx="1604644" cy="2744470"/>
            <a:chOff x="813433" y="402590"/>
            <a:chExt cx="1604644" cy="2744470"/>
          </a:xfrm>
        </p:grpSpPr>
        <p:sp>
          <p:nvSpPr>
            <p:cNvPr id="52" name="Flowchart: Preparation 51">
              <a:extLst>
                <a:ext uri="{FF2B5EF4-FFF2-40B4-BE49-F238E27FC236}">
                  <a16:creationId xmlns:a16="http://schemas.microsoft.com/office/drawing/2014/main" id="{1E4B5C29-4CD3-4DAA-9BC7-118B23C3AF4D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🤠🍇</a:t>
              </a:r>
            </a:p>
          </p:txBody>
        </p:sp>
        <p:sp>
          <p:nvSpPr>
            <p:cNvPr id="53" name="Flowchart: Preparation 52">
              <a:extLst>
                <a:ext uri="{FF2B5EF4-FFF2-40B4-BE49-F238E27FC236}">
                  <a16:creationId xmlns:a16="http://schemas.microsoft.com/office/drawing/2014/main" id="{D80CBF86-5868-44AD-BBA6-3C80783834A4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😎🍕</a:t>
              </a:r>
            </a:p>
          </p:txBody>
        </p:sp>
        <p:sp>
          <p:nvSpPr>
            <p:cNvPr id="54" name="Flowchart: Preparation 53">
              <a:extLst>
                <a:ext uri="{FF2B5EF4-FFF2-40B4-BE49-F238E27FC236}">
                  <a16:creationId xmlns:a16="http://schemas.microsoft.com/office/drawing/2014/main" id="{C0EC3B04-C730-439F-903A-E06B18531493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😎🍇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5" name="Flowchart: Preparation 54">
              <a:extLst>
                <a:ext uri="{FF2B5EF4-FFF2-40B4-BE49-F238E27FC236}">
                  <a16:creationId xmlns:a16="http://schemas.microsoft.com/office/drawing/2014/main" id="{D51149C3-8E8F-46DA-B561-3A5D680A49A4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  <p:sp>
          <p:nvSpPr>
            <p:cNvPr id="56" name="Flowchart: Preparation 55">
              <a:extLst>
                <a:ext uri="{FF2B5EF4-FFF2-40B4-BE49-F238E27FC236}">
                  <a16:creationId xmlns:a16="http://schemas.microsoft.com/office/drawing/2014/main" id="{524319E3-C83C-409F-AABB-2F7C8B84E506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🤠🍭</a:t>
              </a:r>
            </a:p>
          </p:txBody>
        </p:sp>
        <p:sp>
          <p:nvSpPr>
            <p:cNvPr id="57" name="Flowchart: Preparation 56">
              <a:extLst>
                <a:ext uri="{FF2B5EF4-FFF2-40B4-BE49-F238E27FC236}">
                  <a16:creationId xmlns:a16="http://schemas.microsoft.com/office/drawing/2014/main" id="{D75364E1-2753-412A-AC67-00FACF10FB78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58" name="Flowchart: Preparation 57">
              <a:extLst>
                <a:ext uri="{FF2B5EF4-FFF2-40B4-BE49-F238E27FC236}">
                  <a16:creationId xmlns:a16="http://schemas.microsoft.com/office/drawing/2014/main" id="{C6B45896-BCA6-437D-A6E2-AC273DA28953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32557B-ED28-489E-892F-C5F011D1313A}"/>
              </a:ext>
            </a:extLst>
          </p:cNvPr>
          <p:cNvGrpSpPr/>
          <p:nvPr/>
        </p:nvGrpSpPr>
        <p:grpSpPr>
          <a:xfrm>
            <a:off x="735173" y="309879"/>
            <a:ext cx="1604644" cy="2744470"/>
            <a:chOff x="813433" y="402590"/>
            <a:chExt cx="1604644" cy="2744470"/>
          </a:xfrm>
        </p:grpSpPr>
        <p:sp>
          <p:nvSpPr>
            <p:cNvPr id="60" name="Flowchart: Preparation 59">
              <a:extLst>
                <a:ext uri="{FF2B5EF4-FFF2-40B4-BE49-F238E27FC236}">
                  <a16:creationId xmlns:a16="http://schemas.microsoft.com/office/drawing/2014/main" id="{EB23E177-55B1-477F-A995-942624A0D5C8}"/>
                </a:ext>
              </a:extLst>
            </p:cNvPr>
            <p:cNvSpPr/>
            <p:nvPr/>
          </p:nvSpPr>
          <p:spPr>
            <a:xfrm rot="5400000">
              <a:off x="470533" y="974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1" name="Flowchart: Preparation 60">
              <a:extLst>
                <a:ext uri="{FF2B5EF4-FFF2-40B4-BE49-F238E27FC236}">
                  <a16:creationId xmlns:a16="http://schemas.microsoft.com/office/drawing/2014/main" id="{414EABB7-6AFD-4CF9-B167-CC9E7ABEE527}"/>
                </a:ext>
              </a:extLst>
            </p:cNvPr>
            <p:cNvSpPr/>
            <p:nvPr/>
          </p:nvSpPr>
          <p:spPr>
            <a:xfrm>
              <a:off x="1042033" y="40259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😀🍇</a:t>
              </a:r>
            </a:p>
          </p:txBody>
        </p:sp>
        <p:sp>
          <p:nvSpPr>
            <p:cNvPr id="62" name="Flowchart: Preparation 61">
              <a:extLst>
                <a:ext uri="{FF2B5EF4-FFF2-40B4-BE49-F238E27FC236}">
                  <a16:creationId xmlns:a16="http://schemas.microsoft.com/office/drawing/2014/main" id="{C766F277-B542-4859-8B1C-5D74D88E7056}"/>
                </a:ext>
              </a:extLst>
            </p:cNvPr>
            <p:cNvSpPr/>
            <p:nvPr/>
          </p:nvSpPr>
          <p:spPr>
            <a:xfrm rot="5400000">
              <a:off x="1613533" y="97488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🧐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🍕</a:t>
              </a:r>
            </a:p>
          </p:txBody>
        </p:sp>
        <p:sp>
          <p:nvSpPr>
            <p:cNvPr id="63" name="Flowchart: Preparation 62">
              <a:extLst>
                <a:ext uri="{FF2B5EF4-FFF2-40B4-BE49-F238E27FC236}">
                  <a16:creationId xmlns:a16="http://schemas.microsoft.com/office/drawing/2014/main" id="{37DA4BE8-0376-4AFB-914F-D64DF4152E04}"/>
                </a:ext>
              </a:extLst>
            </p:cNvPr>
            <p:cNvSpPr/>
            <p:nvPr/>
          </p:nvSpPr>
          <p:spPr>
            <a:xfrm>
              <a:off x="1042033" y="1546543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4" name="Flowchart: Preparation 63">
              <a:extLst>
                <a:ext uri="{FF2B5EF4-FFF2-40B4-BE49-F238E27FC236}">
                  <a16:creationId xmlns:a16="http://schemas.microsoft.com/office/drawing/2014/main" id="{FA346902-03F9-4054-975F-37B73808D901}"/>
                </a:ext>
              </a:extLst>
            </p:cNvPr>
            <p:cNvSpPr/>
            <p:nvPr/>
          </p:nvSpPr>
          <p:spPr>
            <a:xfrm rot="5400000">
              <a:off x="470533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😎 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🍇</a:t>
              </a:r>
            </a:p>
          </p:txBody>
        </p:sp>
        <p:sp>
          <p:nvSpPr>
            <p:cNvPr id="65" name="Flowchart: Preparation 64">
              <a:extLst>
                <a:ext uri="{FF2B5EF4-FFF2-40B4-BE49-F238E27FC236}">
                  <a16:creationId xmlns:a16="http://schemas.microsoft.com/office/drawing/2014/main" id="{9A4A53C2-D741-47AD-8E34-1D4CA3E1DC0B}"/>
                </a:ext>
              </a:extLst>
            </p:cNvPr>
            <p:cNvSpPr/>
            <p:nvPr/>
          </p:nvSpPr>
          <p:spPr>
            <a:xfrm rot="5400000">
              <a:off x="1617977" y="2117725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🤠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🍭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6" name="Flowchart: Preparation 65">
              <a:extLst>
                <a:ext uri="{FF2B5EF4-FFF2-40B4-BE49-F238E27FC236}">
                  <a16:creationId xmlns:a16="http://schemas.microsoft.com/office/drawing/2014/main" id="{7188A3AB-BAFD-41FA-B48F-F6D6C379B20C}"/>
                </a:ext>
              </a:extLst>
            </p:cNvPr>
            <p:cNvSpPr/>
            <p:nvPr/>
          </p:nvSpPr>
          <p:spPr>
            <a:xfrm>
              <a:off x="1042033" y="2689860"/>
              <a:ext cx="1143000" cy="457200"/>
            </a:xfrm>
            <a:prstGeom prst="flowChartPreparation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😀🍕</a:t>
              </a:r>
              <a:r>
                <a:rPr lang="en-US" sz="11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  <a:endPara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01AAD6E8-DD21-415E-9051-3BF511C4A9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3914" y="5626912"/>
          <a:ext cx="6564572" cy="41693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1143">
                  <a:extLst>
                    <a:ext uri="{9D8B030D-6E8A-4147-A177-3AD203B41FA5}">
                      <a16:colId xmlns:a16="http://schemas.microsoft.com/office/drawing/2014/main" val="173253428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1781629774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1039780886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3521411782"/>
                    </a:ext>
                  </a:extLst>
                </a:gridCol>
              </a:tblGrid>
              <a:tr h="833878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🍇</a:t>
                      </a:r>
                      <a:r>
                        <a:rPr lang="en-US" sz="3200" baseline="30000" dirty="0"/>
                        <a:t>-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🍕</a:t>
                      </a:r>
                      <a:r>
                        <a:rPr lang="en-US" sz="3200" baseline="30000" dirty="0"/>
                        <a:t>2-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🍭</a:t>
                      </a:r>
                      <a:r>
                        <a:rPr lang="en-US" sz="3200" baseline="30000" dirty="0"/>
                        <a:t>-3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83838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😀</a:t>
                      </a:r>
                      <a:r>
                        <a:rPr lang="en-US" sz="3200" baseline="30000" dirty="0"/>
                        <a:t>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😀🍇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745358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🧐</a:t>
                      </a:r>
                      <a:r>
                        <a:rPr lang="en-US" sz="3200" baseline="30000" dirty="0"/>
                        <a:t>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🧐</a:t>
                      </a:r>
                      <a:r>
                        <a:rPr lang="en-US" sz="3200" baseline="-25000" dirty="0"/>
                        <a:t>2</a:t>
                      </a:r>
                      <a:r>
                        <a:rPr lang="en-US" sz="3200" dirty="0"/>
                        <a:t>🍕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149999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🤠</a:t>
                      </a:r>
                      <a:r>
                        <a:rPr lang="en-US" sz="3200" baseline="30000" dirty="0"/>
                        <a:t>2+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🤠</a:t>
                      </a:r>
                      <a:r>
                        <a:rPr lang="en-US" sz="3200" baseline="-25000" dirty="0"/>
                        <a:t>3</a:t>
                      </a:r>
                      <a:r>
                        <a:rPr lang="en-US" sz="3200" baseline="0" dirty="0"/>
                        <a:t>🍭</a:t>
                      </a:r>
                      <a:r>
                        <a:rPr lang="en-US" sz="3200" baseline="-25000" dirty="0"/>
                        <a:t>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866233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😎</a:t>
                      </a:r>
                      <a:r>
                        <a:rPr lang="en-US" sz="3200" baseline="30000" dirty="0"/>
                        <a:t>+2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902371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C0FD825B-97A3-4165-B816-35B94E193F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3914" y="371289"/>
          <a:ext cx="6564572" cy="41693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1143">
                  <a:extLst>
                    <a:ext uri="{9D8B030D-6E8A-4147-A177-3AD203B41FA5}">
                      <a16:colId xmlns:a16="http://schemas.microsoft.com/office/drawing/2014/main" val="173253428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1781629774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1039780886"/>
                    </a:ext>
                  </a:extLst>
                </a:gridCol>
                <a:gridCol w="1641143">
                  <a:extLst>
                    <a:ext uri="{9D8B030D-6E8A-4147-A177-3AD203B41FA5}">
                      <a16:colId xmlns:a16="http://schemas.microsoft.com/office/drawing/2014/main" val="3521411782"/>
                    </a:ext>
                  </a:extLst>
                </a:gridCol>
              </a:tblGrid>
              <a:tr h="833878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🍇</a:t>
                      </a:r>
                      <a:r>
                        <a:rPr lang="en-US" sz="3200" baseline="30000" dirty="0"/>
                        <a:t>-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🍕</a:t>
                      </a:r>
                      <a:r>
                        <a:rPr lang="en-US" sz="3200" baseline="30000" dirty="0"/>
                        <a:t>2-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🍭</a:t>
                      </a:r>
                      <a:r>
                        <a:rPr lang="en-US" sz="3200" baseline="30000" dirty="0"/>
                        <a:t>-3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83838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😀</a:t>
                      </a:r>
                      <a:r>
                        <a:rPr lang="en-US" sz="3200" baseline="30000" dirty="0"/>
                        <a:t>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😀🍇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745358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🧐</a:t>
                      </a:r>
                      <a:r>
                        <a:rPr lang="en-US" sz="3200" baseline="30000" dirty="0"/>
                        <a:t>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🧐</a:t>
                      </a:r>
                      <a:r>
                        <a:rPr lang="en-US" sz="3200" baseline="-25000" dirty="0"/>
                        <a:t>2</a:t>
                      </a:r>
                      <a:r>
                        <a:rPr lang="en-US" sz="3200" dirty="0"/>
                        <a:t>🍕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149999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🤠</a:t>
                      </a:r>
                      <a:r>
                        <a:rPr lang="en-US" sz="3200" baseline="30000" dirty="0"/>
                        <a:t>2+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🤠</a:t>
                      </a:r>
                      <a:r>
                        <a:rPr lang="en-US" sz="3200" baseline="-25000" dirty="0"/>
                        <a:t>3</a:t>
                      </a:r>
                      <a:r>
                        <a:rPr lang="en-US" sz="3200" baseline="0" dirty="0"/>
                        <a:t>🍭</a:t>
                      </a:r>
                      <a:r>
                        <a:rPr lang="en-US" sz="3200" baseline="-25000" dirty="0"/>
                        <a:t>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866233"/>
                  </a:ext>
                </a:extLst>
              </a:tr>
              <a:tr h="8338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😎</a:t>
                      </a:r>
                      <a:r>
                        <a:rPr lang="en-US" sz="3200" baseline="30000" dirty="0"/>
                        <a:t>+2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9023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1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13750</TotalTime>
  <Words>175</Words>
  <Application>Microsoft Office PowerPoint</Application>
  <PresentationFormat>Custom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Breakout - Clue 2 - Emoji Compounds</dc:title>
  <dc:creator>Joe Cossette</dc:creator>
  <cp:lastModifiedBy>Joe Cossette</cp:lastModifiedBy>
  <cp:revision>124</cp:revision>
  <cp:lastPrinted>2018-04-09T15:26:40Z</cp:lastPrinted>
  <dcterms:created xsi:type="dcterms:W3CDTF">2017-09-02T22:35:45Z</dcterms:created>
  <dcterms:modified xsi:type="dcterms:W3CDTF">2019-11-25T02:22:14Z</dcterms:modified>
</cp:coreProperties>
</file>