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68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3" autoAdjust="0"/>
    <p:restoredTop sz="94660"/>
  </p:normalViewPr>
  <p:slideViewPr>
    <p:cSldViewPr snapToGrid="0">
      <p:cViewPr varScale="1">
        <p:scale>
          <a:sx n="53" d="100"/>
          <a:sy n="53" d="100"/>
        </p:scale>
        <p:origin x="2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Multivalent Compound Cards – 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7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Multivalent Compound Cards –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2337"/>
              </p:ext>
            </p:extLst>
          </p:nvPr>
        </p:nvGraphicFramePr>
        <p:xfrm>
          <a:off x="0" y="-6350"/>
          <a:ext cx="6400800" cy="100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2516188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 (     ) Nitrate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8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 (     ) Sulfate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58852"/>
                  </a:ext>
                </a:extLst>
              </a:tr>
              <a:tr h="2516188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 (     ) Chloride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8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 (     ) Oxide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28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75975"/>
              </p:ext>
            </p:extLst>
          </p:nvPr>
        </p:nvGraphicFramePr>
        <p:xfrm>
          <a:off x="1371600" y="-6352"/>
          <a:ext cx="6400800" cy="100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2516188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HgNO</a:t>
                      </a:r>
                      <a:r>
                        <a:rPr lang="en-US" sz="5400" b="0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5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8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  <a:r>
                        <a:rPr lang="en-US" sz="5400" b="0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54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(SO</a:t>
                      </a:r>
                      <a:r>
                        <a:rPr lang="en-US" sz="5400" b="0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54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)</a:t>
                      </a:r>
                      <a:r>
                        <a:rPr lang="en-US" sz="5400" b="0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5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58852"/>
                  </a:ext>
                </a:extLst>
              </a:tr>
              <a:tr h="2516188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SnCl</a:t>
                      </a:r>
                      <a:r>
                        <a:rPr lang="en-US" sz="5400" b="0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5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8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PbO</a:t>
                      </a:r>
                      <a:r>
                        <a:rPr lang="en-US" sz="5400" b="0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5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635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4521</TotalTime>
  <Words>34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Breakout - Clue 3 - Multivalent Compound Cards</dc:title>
  <dc:creator>Joe Cossette</dc:creator>
  <cp:lastModifiedBy>Joe Cossette</cp:lastModifiedBy>
  <cp:revision>107</cp:revision>
  <cp:lastPrinted>2018-04-09T15:26:40Z</cp:lastPrinted>
  <dcterms:created xsi:type="dcterms:W3CDTF">2017-09-02T22:35:45Z</dcterms:created>
  <dcterms:modified xsi:type="dcterms:W3CDTF">2019-11-25T02:36:24Z</dcterms:modified>
</cp:coreProperties>
</file>