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85" r:id="rId2"/>
    <p:sldId id="287" r:id="rId3"/>
  </p:sldIdLst>
  <p:sldSz cx="10058400" cy="7772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12" autoAdjust="0"/>
    <p:restoredTop sz="92201" autoAdjust="0"/>
  </p:normalViewPr>
  <p:slideViewPr>
    <p:cSldViewPr snapToGrid="0">
      <p:cViewPr varScale="1">
        <p:scale>
          <a:sx n="55" d="100"/>
          <a:sy n="55" d="100"/>
        </p:scale>
        <p:origin x="1950" y="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60513" y="1200150"/>
            <a:ext cx="41941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Dot Diagram </a:t>
            </a:r>
            <a:r>
              <a:rPr lang="en-US"/>
              <a:t>Puzzle - Base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24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Dot Diagram Puzzle – Transparent Pieces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5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2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6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6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0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3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9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8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0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6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1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4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3C92E7-21AE-46C9-A4E1-F5235F46B8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047180"/>
              </p:ext>
            </p:extLst>
          </p:nvPr>
        </p:nvGraphicFramePr>
        <p:xfrm>
          <a:off x="0" y="0"/>
          <a:ext cx="10058400" cy="777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153509423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281460854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1281532494"/>
                    </a:ext>
                  </a:extLst>
                </a:gridCol>
              </a:tblGrid>
              <a:tr h="388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7930820"/>
                  </a:ext>
                </a:extLst>
              </a:tr>
              <a:tr h="3886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480022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12E19305-3184-44AF-A5C9-6276BC005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928684"/>
              </p:ext>
            </p:extLst>
          </p:nvPr>
        </p:nvGraphicFramePr>
        <p:xfrm>
          <a:off x="571500" y="571500"/>
          <a:ext cx="27432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7230794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4087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7574695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69514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05668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554488"/>
                  </a:ext>
                </a:extLst>
              </a:tr>
            </a:tbl>
          </a:graphicData>
        </a:graphic>
      </p:graphicFrame>
      <p:graphicFrame>
        <p:nvGraphicFramePr>
          <p:cNvPr id="53" name="Table 52">
            <a:extLst>
              <a:ext uri="{FF2B5EF4-FFF2-40B4-BE49-F238E27FC236}">
                <a16:creationId xmlns:a16="http://schemas.microsoft.com/office/drawing/2014/main" id="{61DF2788-0054-4C23-97F2-439377A27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113261"/>
              </p:ext>
            </p:extLst>
          </p:nvPr>
        </p:nvGraphicFramePr>
        <p:xfrm>
          <a:off x="571500" y="4457700"/>
          <a:ext cx="27432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7230794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4087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7574695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69514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05668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554488"/>
                  </a:ext>
                </a:extLst>
              </a:tr>
            </a:tbl>
          </a:graphicData>
        </a:graphic>
      </p:graphicFrame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F88772D0-F40B-4104-912E-64F5256AA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539276"/>
              </p:ext>
            </p:extLst>
          </p:nvPr>
        </p:nvGraphicFramePr>
        <p:xfrm>
          <a:off x="6743700" y="571500"/>
          <a:ext cx="27432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7230794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4087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7574695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69514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05668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554488"/>
                  </a:ext>
                </a:extLst>
              </a:tr>
            </a:tbl>
          </a:graphicData>
        </a:graphic>
      </p:graphicFrame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9448D4C7-DDBF-43DA-A269-AD598F400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809328"/>
              </p:ext>
            </p:extLst>
          </p:nvPr>
        </p:nvGraphicFramePr>
        <p:xfrm>
          <a:off x="6743700" y="4457700"/>
          <a:ext cx="2743200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7230794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408702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7574695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69514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05668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0" b="1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554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842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378FDCF6-6773-4477-81DF-3CEFAECECA2F}"/>
              </a:ext>
            </a:extLst>
          </p:cNvPr>
          <p:cNvGrpSpPr/>
          <p:nvPr/>
        </p:nvGrpSpPr>
        <p:grpSpPr>
          <a:xfrm>
            <a:off x="-4698" y="0"/>
            <a:ext cx="3886200" cy="3983842"/>
            <a:chOff x="1134748" y="711200"/>
            <a:chExt cx="3886200" cy="3983842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956BCE3E-9142-4BC5-A05E-E7A3408111D2}"/>
                </a:ext>
              </a:extLst>
            </p:cNvPr>
            <p:cNvGrpSpPr/>
            <p:nvPr/>
          </p:nvGrpSpPr>
          <p:grpSpPr>
            <a:xfrm>
              <a:off x="1134748" y="711200"/>
              <a:ext cx="3886200" cy="3886200"/>
              <a:chOff x="0" y="0"/>
              <a:chExt cx="5018544" cy="5018544"/>
            </a:xfrm>
            <a:solidFill>
              <a:schemeClr val="tx1">
                <a:lumMod val="85000"/>
                <a:lumOff val="15000"/>
              </a:schemeClr>
            </a:solidFill>
          </p:grpSpPr>
          <p:grpSp>
            <p:nvGrpSpPr>
              <p:cNvPr id="78" name="Group 77">
                <a:extLst>
                  <a:ext uri="{FF2B5EF4-FFF2-40B4-BE49-F238E27FC236}">
                    <a16:creationId xmlns:a16="http://schemas.microsoft.com/office/drawing/2014/main" id="{C1B27650-FC12-48B4-A168-B9216AC16BB4}"/>
                  </a:ext>
                </a:extLst>
              </p:cNvPr>
              <p:cNvGrpSpPr/>
              <p:nvPr/>
            </p:nvGrpSpPr>
            <p:grpSpPr>
              <a:xfrm>
                <a:off x="613772" y="622838"/>
                <a:ext cx="2539522" cy="2172241"/>
                <a:chOff x="3132608" y="1994438"/>
                <a:chExt cx="2539522" cy="2172241"/>
              </a:xfrm>
              <a:grpFill/>
            </p:grpSpPr>
            <p:sp>
              <p:nvSpPr>
                <p:cNvPr id="80" name="Oval 79">
                  <a:extLst>
                    <a:ext uri="{FF2B5EF4-FFF2-40B4-BE49-F238E27FC236}">
                      <a16:creationId xmlns:a16="http://schemas.microsoft.com/office/drawing/2014/main" id="{F33492B6-1E6F-45E3-AA04-3FCFF070814E}"/>
                    </a:ext>
                  </a:extLst>
                </p:cNvPr>
                <p:cNvSpPr/>
                <p:nvPr/>
              </p:nvSpPr>
              <p:spPr>
                <a:xfrm>
                  <a:off x="3725237" y="3174107"/>
                  <a:ext cx="236167" cy="236167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:a16="http://schemas.microsoft.com/office/drawing/2014/main" id="{674FCFFE-F074-4EEE-8DB9-952370C54CF3}"/>
                    </a:ext>
                  </a:extLst>
                </p:cNvPr>
                <p:cNvSpPr/>
                <p:nvPr/>
              </p:nvSpPr>
              <p:spPr>
                <a:xfrm>
                  <a:off x="4315423" y="2586920"/>
                  <a:ext cx="236167" cy="236167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:a16="http://schemas.microsoft.com/office/drawing/2014/main" id="{6AD8A014-28E1-4F7A-ACB4-FA70CCF1AA1B}"/>
                    </a:ext>
                  </a:extLst>
                </p:cNvPr>
                <p:cNvSpPr/>
                <p:nvPr/>
              </p:nvSpPr>
              <p:spPr>
                <a:xfrm>
                  <a:off x="3132608" y="2586920"/>
                  <a:ext cx="236167" cy="236167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:a16="http://schemas.microsoft.com/office/drawing/2014/main" id="{985EC3AE-B7D9-4AFF-9FBA-E605068ACDC7}"/>
                    </a:ext>
                  </a:extLst>
                </p:cNvPr>
                <p:cNvSpPr/>
                <p:nvPr/>
              </p:nvSpPr>
              <p:spPr>
                <a:xfrm>
                  <a:off x="3722871" y="1994438"/>
                  <a:ext cx="236167" cy="236167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42BAC23D-FCF8-4A22-807B-EF182E7A09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410078" y="4007390"/>
                  <a:ext cx="340516" cy="253"/>
                </a:xfrm>
                <a:prstGeom prst="line">
                  <a:avLst/>
                </a:prstGeom>
                <a:grpFill/>
                <a:ln w="57150" cap="rnd">
                  <a:solidFill>
                    <a:schemeClr val="tx1">
                      <a:lumMod val="95000"/>
                      <a:lumOff val="5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Oval 84">
                  <a:extLst>
                    <a:ext uri="{FF2B5EF4-FFF2-40B4-BE49-F238E27FC236}">
                      <a16:creationId xmlns:a16="http://schemas.microsoft.com/office/drawing/2014/main" id="{981A52F2-9E24-4FE9-B4F0-FF5A7B180925}"/>
                    </a:ext>
                  </a:extLst>
                </p:cNvPr>
                <p:cNvSpPr/>
                <p:nvPr/>
              </p:nvSpPr>
              <p:spPr>
                <a:xfrm>
                  <a:off x="5317349" y="3848101"/>
                  <a:ext cx="354781" cy="318578"/>
                </a:xfrm>
                <a:prstGeom prst="ellipse">
                  <a:avLst/>
                </a:prstGeom>
                <a:noFill/>
                <a:ln w="571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4C56E673-E429-46DF-AF52-C32E0689105E}"/>
                  </a:ext>
                </a:extLst>
              </p:cNvPr>
              <p:cNvSpPr/>
              <p:nvPr/>
            </p:nvSpPr>
            <p:spPr>
              <a:xfrm>
                <a:off x="0" y="0"/>
                <a:ext cx="5018544" cy="5018544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66558EE-C3C1-4B1C-8FAC-C61C8693DFE3}"/>
                </a:ext>
              </a:extLst>
            </p:cNvPr>
            <p:cNvSpPr txBox="1"/>
            <p:nvPr/>
          </p:nvSpPr>
          <p:spPr>
            <a:xfrm rot="8075992">
              <a:off x="4376398" y="4211095"/>
              <a:ext cx="7216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Diagrams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A2A5790-E724-411B-AC4F-8827012931ED}"/>
              </a:ext>
            </a:extLst>
          </p:cNvPr>
          <p:cNvGrpSpPr/>
          <p:nvPr/>
        </p:nvGrpSpPr>
        <p:grpSpPr>
          <a:xfrm>
            <a:off x="6172200" y="3808077"/>
            <a:ext cx="3886200" cy="3964323"/>
            <a:chOff x="1128358" y="633077"/>
            <a:chExt cx="3886200" cy="3964323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F13282C5-FA61-4E9A-9414-B00A9107FAC9}"/>
                </a:ext>
              </a:extLst>
            </p:cNvPr>
            <p:cNvGrpSpPr/>
            <p:nvPr/>
          </p:nvGrpSpPr>
          <p:grpSpPr>
            <a:xfrm>
              <a:off x="1128358" y="711200"/>
              <a:ext cx="3886200" cy="3886200"/>
              <a:chOff x="0" y="0"/>
              <a:chExt cx="5018544" cy="5018544"/>
            </a:xfrm>
            <a:solidFill>
              <a:schemeClr val="tx1">
                <a:lumMod val="85000"/>
                <a:lumOff val="15000"/>
              </a:schemeClr>
            </a:solidFill>
          </p:grpSpPr>
          <p:grpSp>
            <p:nvGrpSpPr>
              <p:cNvPr id="89" name="Group 88">
                <a:extLst>
                  <a:ext uri="{FF2B5EF4-FFF2-40B4-BE49-F238E27FC236}">
                    <a16:creationId xmlns:a16="http://schemas.microsoft.com/office/drawing/2014/main" id="{857ADD4E-5770-44AE-AC74-924FCDC32A9D}"/>
                  </a:ext>
                </a:extLst>
              </p:cNvPr>
              <p:cNvGrpSpPr/>
              <p:nvPr/>
            </p:nvGrpSpPr>
            <p:grpSpPr>
              <a:xfrm>
                <a:off x="2365900" y="2223575"/>
                <a:ext cx="2039579" cy="2169905"/>
                <a:chOff x="4884736" y="3595175"/>
                <a:chExt cx="2039579" cy="2169905"/>
              </a:xfrm>
              <a:grpFill/>
            </p:grpSpPr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6200F357-2808-4D9E-9DA8-AB910E7A562B}"/>
                    </a:ext>
                  </a:extLst>
                </p:cNvPr>
                <p:cNvSpPr/>
                <p:nvPr/>
              </p:nvSpPr>
              <p:spPr>
                <a:xfrm>
                  <a:off x="6105073" y="5536479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7E077A87-3675-4BAF-960D-1338D9AA9094}"/>
                    </a:ext>
                  </a:extLst>
                </p:cNvPr>
                <p:cNvSpPr/>
                <p:nvPr/>
              </p:nvSpPr>
              <p:spPr>
                <a:xfrm>
                  <a:off x="6695714" y="4948844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:a16="http://schemas.microsoft.com/office/drawing/2014/main" id="{642E07C3-DF94-4133-A079-6A4546FD48C2}"/>
                    </a:ext>
                  </a:extLst>
                </p:cNvPr>
                <p:cNvSpPr/>
                <p:nvPr/>
              </p:nvSpPr>
              <p:spPr>
                <a:xfrm>
                  <a:off x="5514825" y="4944594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D10B215A-A556-4A9F-9CAC-890F658B93D3}"/>
                    </a:ext>
                  </a:extLst>
                </p:cNvPr>
                <p:cNvSpPr/>
                <p:nvPr/>
              </p:nvSpPr>
              <p:spPr>
                <a:xfrm>
                  <a:off x="5908976" y="4356183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3C3A73A6-9A76-410D-B2AF-1D57FFAA0899}"/>
                    </a:ext>
                  </a:extLst>
                </p:cNvPr>
                <p:cNvSpPr/>
                <p:nvPr/>
              </p:nvSpPr>
              <p:spPr>
                <a:xfrm>
                  <a:off x="6301700" y="4356631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FF0AD2EC-E8F5-4CD6-BF28-30E594574E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884736" y="3629025"/>
                  <a:ext cx="287339" cy="0"/>
                </a:xfrm>
                <a:prstGeom prst="line">
                  <a:avLst/>
                </a:prstGeom>
                <a:grpFill/>
                <a:ln w="571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Oval 96">
                  <a:extLst>
                    <a:ext uri="{FF2B5EF4-FFF2-40B4-BE49-F238E27FC236}">
                      <a16:creationId xmlns:a16="http://schemas.microsoft.com/office/drawing/2014/main" id="{5A0A87D4-72C9-4181-967E-BF852DCE6254}"/>
                    </a:ext>
                  </a:extLst>
                </p:cNvPr>
                <p:cNvSpPr/>
                <p:nvPr/>
              </p:nvSpPr>
              <p:spPr>
                <a:xfrm>
                  <a:off x="5346851" y="3595175"/>
                  <a:ext cx="297650" cy="251021"/>
                </a:xfrm>
                <a:prstGeom prst="ellipse">
                  <a:avLst/>
                </a:prstGeom>
                <a:noFill/>
                <a:ln w="57150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3C7DA7F1-F1BE-45FF-8655-311260A39010}"/>
                  </a:ext>
                </a:extLst>
              </p:cNvPr>
              <p:cNvSpPr/>
              <p:nvPr/>
            </p:nvSpPr>
            <p:spPr>
              <a:xfrm>
                <a:off x="0" y="0"/>
                <a:ext cx="5018544" cy="5018544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E59B3A-6E56-400E-9EAF-FEE8C7DD6AFC}"/>
                </a:ext>
              </a:extLst>
            </p:cNvPr>
            <p:cNvSpPr txBox="1"/>
            <p:nvPr/>
          </p:nvSpPr>
          <p:spPr>
            <a:xfrm rot="18891735">
              <a:off x="1073802" y="780233"/>
              <a:ext cx="54053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Match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3BAABF26-178C-45E3-A08D-92E25143C51D}"/>
              </a:ext>
            </a:extLst>
          </p:cNvPr>
          <p:cNvGrpSpPr/>
          <p:nvPr/>
        </p:nvGrpSpPr>
        <p:grpSpPr>
          <a:xfrm>
            <a:off x="6172200" y="0"/>
            <a:ext cx="3886200" cy="3922252"/>
            <a:chOff x="1143000" y="711200"/>
            <a:chExt cx="3886200" cy="3922252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3D69A2BA-F395-4E4C-9F18-563B7C12795B}"/>
                </a:ext>
              </a:extLst>
            </p:cNvPr>
            <p:cNvGrpSpPr/>
            <p:nvPr/>
          </p:nvGrpSpPr>
          <p:grpSpPr>
            <a:xfrm>
              <a:off x="1143000" y="711200"/>
              <a:ext cx="3886200" cy="3886200"/>
              <a:chOff x="10656" y="0"/>
              <a:chExt cx="5018544" cy="5018544"/>
            </a:xfrm>
            <a:solidFill>
              <a:schemeClr val="tx1">
                <a:lumMod val="85000"/>
                <a:lumOff val="15000"/>
              </a:schemeClr>
            </a:solidFill>
          </p:grpSpPr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C2AEAEEF-AE47-4163-AC74-71F1CD2D6EFD}"/>
                  </a:ext>
                </a:extLst>
              </p:cNvPr>
              <p:cNvGrpSpPr/>
              <p:nvPr/>
            </p:nvGrpSpPr>
            <p:grpSpPr>
              <a:xfrm>
                <a:off x="2150796" y="622515"/>
                <a:ext cx="2246643" cy="2182598"/>
                <a:chOff x="4669632" y="1994115"/>
                <a:chExt cx="2246643" cy="2182598"/>
              </a:xfrm>
              <a:grpFill/>
            </p:grpSpPr>
            <p:sp>
              <p:nvSpPr>
                <p:cNvPr id="103" name="Oval 102">
                  <a:extLst>
                    <a:ext uri="{FF2B5EF4-FFF2-40B4-BE49-F238E27FC236}">
                      <a16:creationId xmlns:a16="http://schemas.microsoft.com/office/drawing/2014/main" id="{7F563688-321E-43D6-A4A1-7AF3AFF5A0A7}"/>
                    </a:ext>
                  </a:extLst>
                </p:cNvPr>
                <p:cNvSpPr/>
                <p:nvPr/>
              </p:nvSpPr>
              <p:spPr>
                <a:xfrm>
                  <a:off x="5505243" y="2389184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DFF76364-208E-4863-BAF3-35C6659098D7}"/>
                    </a:ext>
                  </a:extLst>
                </p:cNvPr>
                <p:cNvSpPr/>
                <p:nvPr/>
              </p:nvSpPr>
              <p:spPr>
                <a:xfrm>
                  <a:off x="5504168" y="2784132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3E5AAD7-48BA-4BA2-9778-6FB9732910CA}"/>
                    </a:ext>
                  </a:extLst>
                </p:cNvPr>
                <p:cNvSpPr/>
                <p:nvPr/>
              </p:nvSpPr>
              <p:spPr>
                <a:xfrm>
                  <a:off x="5895245" y="1994116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CC6AFF9E-15F7-49C0-8B9B-E835E2C7B8BE}"/>
                    </a:ext>
                  </a:extLst>
                </p:cNvPr>
                <p:cNvSpPr/>
                <p:nvPr/>
              </p:nvSpPr>
              <p:spPr>
                <a:xfrm>
                  <a:off x="6289055" y="1994115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2184C16B-4357-47AC-9D89-D9DBA4ED0248}"/>
                    </a:ext>
                  </a:extLst>
                </p:cNvPr>
                <p:cNvSpPr/>
                <p:nvPr/>
              </p:nvSpPr>
              <p:spPr>
                <a:xfrm>
                  <a:off x="5895244" y="3176486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ECF70ED0-7F6A-41A5-A0FD-5D115AB3C0E8}"/>
                    </a:ext>
                  </a:extLst>
                </p:cNvPr>
                <p:cNvSpPr/>
                <p:nvPr/>
              </p:nvSpPr>
              <p:spPr>
                <a:xfrm>
                  <a:off x="6289055" y="3169956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0E70FBEF-A698-4649-9FC2-78B1CD0E0657}"/>
                    </a:ext>
                  </a:extLst>
                </p:cNvPr>
                <p:cNvSpPr/>
                <p:nvPr/>
              </p:nvSpPr>
              <p:spPr>
                <a:xfrm>
                  <a:off x="6687674" y="2585719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0" name="Straight Connector 109">
                  <a:extLst>
                    <a:ext uri="{FF2B5EF4-FFF2-40B4-BE49-F238E27FC236}">
                      <a16:creationId xmlns:a16="http://schemas.microsoft.com/office/drawing/2014/main" id="{2EE06A41-EC4D-4A2D-A607-9EA37F0E7D9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669632" y="3629025"/>
                  <a:ext cx="0" cy="547688"/>
                </a:xfrm>
                <a:prstGeom prst="line">
                  <a:avLst/>
                </a:prstGeom>
                <a:grpFill/>
                <a:ln w="571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2C267C75-E769-4A0E-813C-32EC35BEB26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884736" y="3629025"/>
                  <a:ext cx="0" cy="290910"/>
                </a:xfrm>
                <a:prstGeom prst="line">
                  <a:avLst/>
                </a:prstGeom>
                <a:grpFill/>
                <a:ln w="571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3EF267A2-3A6C-4C0D-881C-BAD200B7F303}"/>
                  </a:ext>
                </a:extLst>
              </p:cNvPr>
              <p:cNvSpPr/>
              <p:nvPr/>
            </p:nvSpPr>
            <p:spPr>
              <a:xfrm rot="5400000">
                <a:off x="10656" y="0"/>
                <a:ext cx="5018544" cy="5018544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F7BCE17B-0292-4A6E-B188-CFFE3D966E3C}"/>
                </a:ext>
              </a:extLst>
            </p:cNvPr>
            <p:cNvSpPr txBox="1"/>
            <p:nvPr/>
          </p:nvSpPr>
          <p:spPr>
            <a:xfrm rot="13558499">
              <a:off x="1116172" y="4313813"/>
              <a:ext cx="39305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Dot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F52EB5B-A8DE-49AD-8DF5-FACCC7B417FF}"/>
              </a:ext>
            </a:extLst>
          </p:cNvPr>
          <p:cNvGrpSpPr/>
          <p:nvPr/>
        </p:nvGrpSpPr>
        <p:grpSpPr>
          <a:xfrm>
            <a:off x="-4698" y="3856645"/>
            <a:ext cx="3886200" cy="3919922"/>
            <a:chOff x="1143000" y="685730"/>
            <a:chExt cx="3886200" cy="3919922"/>
          </a:xfrm>
        </p:grpSpPr>
        <p:grpSp>
          <p:nvGrpSpPr>
            <p:cNvPr id="113" name="Group 112">
              <a:extLst>
                <a:ext uri="{FF2B5EF4-FFF2-40B4-BE49-F238E27FC236}">
                  <a16:creationId xmlns:a16="http://schemas.microsoft.com/office/drawing/2014/main" id="{C1A1CE72-0A2E-449C-A891-F0D105DD1D9E}"/>
                </a:ext>
              </a:extLst>
            </p:cNvPr>
            <p:cNvGrpSpPr/>
            <p:nvPr/>
          </p:nvGrpSpPr>
          <p:grpSpPr>
            <a:xfrm>
              <a:off x="1143000" y="711200"/>
              <a:ext cx="3886200" cy="3894452"/>
              <a:chOff x="10656" y="0"/>
              <a:chExt cx="5018544" cy="5029200"/>
            </a:xfrm>
            <a:solidFill>
              <a:schemeClr val="tx1">
                <a:lumMod val="85000"/>
                <a:lumOff val="15000"/>
              </a:schemeClr>
            </a:solidFill>
          </p:grpSpPr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2E1DC438-B75A-4494-8CE7-DD6B3F539EFA}"/>
                  </a:ext>
                </a:extLst>
              </p:cNvPr>
              <p:cNvGrpSpPr/>
              <p:nvPr/>
            </p:nvGrpSpPr>
            <p:grpSpPr>
              <a:xfrm>
                <a:off x="626793" y="2257425"/>
                <a:ext cx="2056943" cy="2138283"/>
                <a:chOff x="3145629" y="3629025"/>
                <a:chExt cx="2056943" cy="2138283"/>
              </a:xfrm>
              <a:grpFill/>
            </p:grpSpPr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4CA551BF-21EB-4B25-BC12-B48C75D32CAC}"/>
                    </a:ext>
                  </a:extLst>
                </p:cNvPr>
                <p:cNvSpPr/>
                <p:nvPr/>
              </p:nvSpPr>
              <p:spPr>
                <a:xfrm>
                  <a:off x="3145629" y="4744826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261378EA-E0AA-49E5-8BE8-44EAA61292AC}"/>
                    </a:ext>
                  </a:extLst>
                </p:cNvPr>
                <p:cNvSpPr/>
                <p:nvPr/>
              </p:nvSpPr>
              <p:spPr>
                <a:xfrm>
                  <a:off x="3145630" y="5139067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>
                  <a:extLst>
                    <a:ext uri="{FF2B5EF4-FFF2-40B4-BE49-F238E27FC236}">
                      <a16:creationId xmlns:a16="http://schemas.microsoft.com/office/drawing/2014/main" id="{696A7E07-DEF2-4282-84DA-BBFB840AB7A8}"/>
                    </a:ext>
                  </a:extLst>
                </p:cNvPr>
                <p:cNvSpPr/>
                <p:nvPr/>
              </p:nvSpPr>
              <p:spPr>
                <a:xfrm>
                  <a:off x="3536441" y="4356183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:a16="http://schemas.microsoft.com/office/drawing/2014/main" id="{0F23E04E-09A6-4DC9-AB37-4A1D4639DCDF}"/>
                    </a:ext>
                  </a:extLst>
                </p:cNvPr>
                <p:cNvSpPr/>
                <p:nvPr/>
              </p:nvSpPr>
              <p:spPr>
                <a:xfrm>
                  <a:off x="3929334" y="4353658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E265A206-F910-4E00-852C-FBC670042C30}"/>
                    </a:ext>
                  </a:extLst>
                </p:cNvPr>
                <p:cNvSpPr/>
                <p:nvPr/>
              </p:nvSpPr>
              <p:spPr>
                <a:xfrm>
                  <a:off x="4326063" y="4948844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B46CFEC2-41F3-436C-BB01-E0878D5B93CA}"/>
                    </a:ext>
                  </a:extLst>
                </p:cNvPr>
                <p:cNvSpPr/>
                <p:nvPr/>
              </p:nvSpPr>
              <p:spPr>
                <a:xfrm>
                  <a:off x="3732802" y="5538707"/>
                  <a:ext cx="228601" cy="228601"/>
                </a:xfrm>
                <a:prstGeom prst="ellipse">
                  <a:avLst/>
                </a:prstGeom>
                <a:grp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3" name="Straight Connector 122">
                  <a:extLst>
                    <a:ext uri="{FF2B5EF4-FFF2-40B4-BE49-F238E27FC236}">
                      <a16:creationId xmlns:a16="http://schemas.microsoft.com/office/drawing/2014/main" id="{6FA5B230-D1AC-41F6-9B65-8468C4657B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4410078" y="3629025"/>
                  <a:ext cx="259554" cy="378618"/>
                </a:xfrm>
                <a:prstGeom prst="line">
                  <a:avLst/>
                </a:prstGeom>
                <a:grpFill/>
                <a:ln w="57150" cap="rnd">
                  <a:solidFill>
                    <a:schemeClr val="tx1">
                      <a:lumMod val="95000"/>
                      <a:lumOff val="5000"/>
                    </a:schemeClr>
                  </a:solidFill>
                  <a:round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Arc 123">
                  <a:extLst>
                    <a:ext uri="{FF2B5EF4-FFF2-40B4-BE49-F238E27FC236}">
                      <a16:creationId xmlns:a16="http://schemas.microsoft.com/office/drawing/2014/main" id="{F63F6CC0-6C53-4774-8C18-9AC342DCAE88}"/>
                    </a:ext>
                  </a:extLst>
                </p:cNvPr>
                <p:cNvSpPr/>
                <p:nvPr/>
              </p:nvSpPr>
              <p:spPr>
                <a:xfrm>
                  <a:off x="4847797" y="3853750"/>
                  <a:ext cx="354775" cy="322963"/>
                </a:xfrm>
                <a:prstGeom prst="arc">
                  <a:avLst>
                    <a:gd name="adj1" fmla="val 12895224"/>
                    <a:gd name="adj2" fmla="val 8993360"/>
                  </a:avLst>
                </a:prstGeom>
                <a:noFill/>
                <a:ln w="57150" cap="rnd"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DCDE63F0-284B-4D42-B27B-CF99CF5609A3}"/>
                  </a:ext>
                </a:extLst>
              </p:cNvPr>
              <p:cNvSpPr/>
              <p:nvPr/>
            </p:nvSpPr>
            <p:spPr>
              <a:xfrm rot="5400000">
                <a:off x="5328" y="5328"/>
                <a:ext cx="5029200" cy="5018544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4B563635-039D-4C6C-B3D1-11FE7C73E2CD}"/>
                </a:ext>
              </a:extLst>
            </p:cNvPr>
            <p:cNvSpPr txBox="1"/>
            <p:nvPr/>
          </p:nvSpPr>
          <p:spPr>
            <a:xfrm rot="2782119">
              <a:off x="4671511" y="758346"/>
              <a:ext cx="39145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The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6161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5482</TotalTime>
  <Words>33</Words>
  <Application>Microsoft Office PowerPoint</Application>
  <PresentationFormat>Custom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Breakout - Clue 4 - Dot Diagram Puzzle</dc:title>
  <dc:creator>Joe Cossette</dc:creator>
  <cp:lastModifiedBy>Joe Cossette</cp:lastModifiedBy>
  <cp:revision>129</cp:revision>
  <cp:lastPrinted>2018-04-09T15:26:40Z</cp:lastPrinted>
  <dcterms:created xsi:type="dcterms:W3CDTF">2017-09-02T22:35:45Z</dcterms:created>
  <dcterms:modified xsi:type="dcterms:W3CDTF">2019-11-25T02:38:46Z</dcterms:modified>
</cp:coreProperties>
</file>