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F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41" autoAdjust="0"/>
    <p:restoredTop sz="91513" autoAdjust="0"/>
  </p:normalViewPr>
  <p:slideViewPr>
    <p:cSldViewPr snapToGrid="0">
      <p:cViewPr>
        <p:scale>
          <a:sx n="100" d="100"/>
          <a:sy n="100" d="100"/>
        </p:scale>
        <p:origin x="846" y="-15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6E443-0196-489D-A152-F70A97EDDD2A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1D82A-5003-429A-9B3A-3A53F68C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Reset 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D82A-5003-429A-9B3A-3A53F68C8D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7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D82A-5003-429A-9B3A-3A53F68C8D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6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6759-CDFD-4C58-9BE6-6B41A4379F0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2361-4385-4930-B59C-4AC2C816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6759-CDFD-4C58-9BE6-6B41A4379F0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2361-4385-4930-B59C-4AC2C816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2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6759-CDFD-4C58-9BE6-6B41A4379F0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2361-4385-4930-B59C-4AC2C816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3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6759-CDFD-4C58-9BE6-6B41A4379F0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2361-4385-4930-B59C-4AC2C816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6759-CDFD-4C58-9BE6-6B41A4379F0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2361-4385-4930-B59C-4AC2C816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1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6759-CDFD-4C58-9BE6-6B41A4379F0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2361-4385-4930-B59C-4AC2C816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2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6759-CDFD-4C58-9BE6-6B41A4379F0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2361-4385-4930-B59C-4AC2C816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6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6759-CDFD-4C58-9BE6-6B41A4379F0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2361-4385-4930-B59C-4AC2C816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6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6759-CDFD-4C58-9BE6-6B41A4379F0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2361-4385-4930-B59C-4AC2C816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2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6759-CDFD-4C58-9BE6-6B41A4379F0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2361-4385-4930-B59C-4AC2C816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6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6759-CDFD-4C58-9BE6-6B41A4379F0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2361-4385-4930-B59C-4AC2C816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36759-CDFD-4C58-9BE6-6B41A4379F0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F2361-4385-4930-B59C-4AC2C816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6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microsoft.com/office/2007/relationships/hdphoto" Target="../media/hdphoto1.wdp"/><Relationship Id="rId26" Type="http://schemas.openxmlformats.org/officeDocument/2006/relationships/image" Target="../media/image23.png"/><Relationship Id="rId3" Type="http://schemas.openxmlformats.org/officeDocument/2006/relationships/image" Target="../media/image1.jpe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microsoft.com/office/2007/relationships/hdphoto" Target="../media/hdphoto1.wdp"/><Relationship Id="rId18" Type="http://schemas.openxmlformats.org/officeDocument/2006/relationships/image" Target="../media/image6.png"/><Relationship Id="rId26" Type="http://schemas.openxmlformats.org/officeDocument/2006/relationships/image" Target="../media/image22.png"/><Relationship Id="rId3" Type="http://schemas.openxmlformats.org/officeDocument/2006/relationships/image" Target="../media/image14.png"/><Relationship Id="rId21" Type="http://schemas.openxmlformats.org/officeDocument/2006/relationships/image" Target="../media/image9.png"/><Relationship Id="rId7" Type="http://schemas.openxmlformats.org/officeDocument/2006/relationships/image" Target="../media/image26.jpeg"/><Relationship Id="rId12" Type="http://schemas.openxmlformats.org/officeDocument/2006/relationships/image" Target="../media/image15.png"/><Relationship Id="rId17" Type="http://schemas.openxmlformats.org/officeDocument/2006/relationships/image" Target="../media/image32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24" Type="http://schemas.openxmlformats.org/officeDocument/2006/relationships/image" Target="../media/image20.png"/><Relationship Id="rId5" Type="http://schemas.openxmlformats.org/officeDocument/2006/relationships/image" Target="../media/image24.jpeg"/><Relationship Id="rId15" Type="http://schemas.openxmlformats.org/officeDocument/2006/relationships/image" Target="../media/image31.png"/><Relationship Id="rId23" Type="http://schemas.openxmlformats.org/officeDocument/2006/relationships/image" Target="../media/image10.png"/><Relationship Id="rId28" Type="http://schemas.openxmlformats.org/officeDocument/2006/relationships/image" Target="../media/image17.png"/><Relationship Id="rId10" Type="http://schemas.microsoft.com/office/2007/relationships/hdphoto" Target="../media/hdphoto3.wdp"/><Relationship Id="rId19" Type="http://schemas.openxmlformats.org/officeDocument/2006/relationships/image" Target="../media/image7.png"/><Relationship Id="rId31" Type="http://schemas.openxmlformats.org/officeDocument/2006/relationships/image" Target="../media/image23.png"/><Relationship Id="rId4" Type="http://schemas.microsoft.com/office/2007/relationships/hdphoto" Target="../media/hdphoto2.wdp"/><Relationship Id="rId9" Type="http://schemas.openxmlformats.org/officeDocument/2006/relationships/image" Target="../media/image28.png"/><Relationship Id="rId14" Type="http://schemas.openxmlformats.org/officeDocument/2006/relationships/image" Target="../media/image30.png"/><Relationship Id="rId22" Type="http://schemas.openxmlformats.org/officeDocument/2006/relationships/image" Target="../media/image33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envelo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627" y="2414181"/>
            <a:ext cx="919628" cy="9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92" y="340931"/>
            <a:ext cx="2089661" cy="134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rc 24"/>
          <p:cNvSpPr/>
          <p:nvPr/>
        </p:nvSpPr>
        <p:spPr>
          <a:xfrm>
            <a:off x="4306228" y="835340"/>
            <a:ext cx="1290342" cy="1480139"/>
          </a:xfrm>
          <a:prstGeom prst="arc">
            <a:avLst>
              <a:gd name="adj1" fmla="val 19981650"/>
              <a:gd name="adj2" fmla="val 4544694"/>
            </a:avLst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6170293" y="-291866"/>
            <a:ext cx="1865606" cy="1919185"/>
          </a:xfrm>
          <a:prstGeom prst="arc">
            <a:avLst>
              <a:gd name="adj1" fmla="val 5967846"/>
              <a:gd name="adj2" fmla="val 9498959"/>
            </a:avLst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lh3.googleusercontent.com/Jh0vS7Z8S2mc3CtxL5yTeFBHBJ7LfDQYvuiXauxlwTtcYWdj2dkhl_lBqTx-dSTOhs4w5pETMibWL4FJCu3thhkh2Bp4WPlp_V_2fiPEztJ918JDYlOn4PNPs3TQrUh4ywmk6wZROTvkigjssYDStvXfS6VZ62r-KMvjgl2rNf2i_-HQlxNfMFjATrUbwK1P1jfEYwM7XSNKpDV4pc__TviGv7QgdInuUdoRFfP2MboYPFYGhHK2-OxYkKA9L54KxEL6yjTdyyBgHNz7vFFM4EQLqzjy8RJxH7bKGwnJOUn5IO2dvizBr0DWDJCutdTIsdzqKNbjmjjBpqvwJ66BaT6Fj2NCt9MgiKi1LK-JFoTLxpIWp9K2yLKRxlY_fLwZpRfMmzrZVAMVrQmxccIIoc6HYkH7yQ_bCINnLCYnZ7UAZ8ViK8cu0vq39XcBMJPZ-Tlx3JshwfJsNecx0g3psrbV81Ye9qGHsf6tCgHtV3v8OaHnIiwtOIEXIYujkooVlQckEJXl6F7TnMyIfgLp9NjjyY0qt1K1nA8Oz3LswVfidMXND-EJvGLSvNR5fIyzPX9HUAUhaAZqso4ZtFESs-pu266VFnSZ_ZReI2B1=w1191-h893-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6" y="1803400"/>
            <a:ext cx="3315628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237572" y="2259357"/>
            <a:ext cx="370248" cy="53464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13760" y="2019300"/>
            <a:ext cx="434560" cy="56356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599793" y="2681734"/>
            <a:ext cx="1369773" cy="2229445"/>
          </a:xfrm>
          <a:prstGeom prst="arc">
            <a:avLst>
              <a:gd name="adj1" fmla="val 1008521"/>
              <a:gd name="adj2" fmla="val 4126834"/>
            </a:avLst>
          </a:prstGeom>
          <a:ln w="76200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8608" y="4721225"/>
            <a:ext cx="2747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Taped on the Bottom</a:t>
            </a:r>
          </a:p>
        </p:txBody>
      </p:sp>
      <p:sp>
        <p:nvSpPr>
          <p:cNvPr id="18" name="Arc 17"/>
          <p:cNvSpPr/>
          <p:nvPr/>
        </p:nvSpPr>
        <p:spPr>
          <a:xfrm>
            <a:off x="1269513" y="655638"/>
            <a:ext cx="1707690" cy="2229445"/>
          </a:xfrm>
          <a:prstGeom prst="arc">
            <a:avLst>
              <a:gd name="adj1" fmla="val 17423385"/>
              <a:gd name="adj2" fmla="val 1108195"/>
            </a:avLst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02044" y="342433"/>
            <a:ext cx="148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Taped on the Back</a:t>
            </a:r>
          </a:p>
        </p:txBody>
      </p:sp>
      <p:sp>
        <p:nvSpPr>
          <p:cNvPr id="39" name="Arc 38"/>
          <p:cNvSpPr/>
          <p:nvPr/>
        </p:nvSpPr>
        <p:spPr>
          <a:xfrm>
            <a:off x="5874314" y="-718795"/>
            <a:ext cx="2811109" cy="3218698"/>
          </a:xfrm>
          <a:prstGeom prst="arc">
            <a:avLst>
              <a:gd name="adj1" fmla="val 7059310"/>
              <a:gd name="adj2" fmla="val 10144139"/>
            </a:avLst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8" descr="Image result for 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31" y="3043658"/>
            <a:ext cx="556843" cy="55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7058513" y="3370359"/>
            <a:ext cx="1895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Key on Periodic Table</a:t>
            </a:r>
          </a:p>
        </p:txBody>
      </p:sp>
      <p:sp>
        <p:nvSpPr>
          <p:cNvPr id="44" name="Arc 43"/>
          <p:cNvSpPr/>
          <p:nvPr/>
        </p:nvSpPr>
        <p:spPr>
          <a:xfrm flipV="1">
            <a:off x="6534888" y="2295539"/>
            <a:ext cx="1477267" cy="887892"/>
          </a:xfrm>
          <a:prstGeom prst="arc">
            <a:avLst>
              <a:gd name="adj1" fmla="val 16901970"/>
              <a:gd name="adj2" fmla="val 21059963"/>
            </a:avLst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3045173" y="3138334"/>
            <a:ext cx="438252" cy="544615"/>
          </a:xfrm>
          <a:prstGeom prst="straightConnector1">
            <a:avLst/>
          </a:prstGeom>
          <a:ln w="76200">
            <a:solidFill>
              <a:srgbClr val="FFAB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20111052">
            <a:off x="3204862" y="362988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Prize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734EAE-770B-43AC-8962-1F637D2ADFC9}"/>
              </a:ext>
            </a:extLst>
          </p:cNvPr>
          <p:cNvSpPr txBox="1"/>
          <p:nvPr/>
        </p:nvSpPr>
        <p:spPr>
          <a:xfrm>
            <a:off x="5569670" y="6200548"/>
            <a:ext cx="32242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Once locked, set combos to zeros when possible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CD5D9DA6-C56C-40AE-B378-C42F035A5A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100" y="5101133"/>
            <a:ext cx="2253577" cy="86856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887F842-D32D-46AF-B463-425F0B96B8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4129" y="5199097"/>
            <a:ext cx="1490832" cy="48168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55A9C96-ADDA-4B83-8B9E-D9F7563A39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6529" y="5351497"/>
            <a:ext cx="1490832" cy="48168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DE9AFBF-59D1-4F3A-BA99-929D51B3FA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4167" y="5503896"/>
            <a:ext cx="1492664" cy="48168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ECC55A6-8DB2-40E8-B3B0-FE5190D2F8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29" y="5656297"/>
            <a:ext cx="1490832" cy="48168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E262B2C-1E8F-46B3-B1B4-3EA3FB4111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8200" y="1901073"/>
            <a:ext cx="978822" cy="978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3EB9255D-3D62-40DA-B2EA-56EA5B11F0E1}"/>
              </a:ext>
            </a:extLst>
          </p:cNvPr>
          <p:cNvSpPr txBox="1"/>
          <p:nvPr/>
        </p:nvSpPr>
        <p:spPr>
          <a:xfrm>
            <a:off x="3374826" y="4799295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 Table</a:t>
            </a:r>
          </a:p>
        </p:txBody>
      </p:sp>
      <p:pic>
        <p:nvPicPr>
          <p:cNvPr id="65" name="Picture 4" descr="Picture">
            <a:extLst>
              <a:ext uri="{FF2B5EF4-FFF2-40B4-BE49-F238E27FC236}">
                <a16:creationId xmlns:a16="http://schemas.microsoft.com/office/drawing/2014/main" id="{82056545-CE00-4FCF-8317-258D97619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49509" y="4035126"/>
            <a:ext cx="300138" cy="577139"/>
          </a:xfrm>
          <a:prstGeom prst="rect">
            <a:avLst/>
          </a:prstGeom>
          <a:noFill/>
        </p:spPr>
      </p:pic>
      <p:pic>
        <p:nvPicPr>
          <p:cNvPr id="66" name="Picture 6" descr="https://images-na.ssl-images-amazon.com/images/I/61Mx9Evw0UL._SL1200_.jpg">
            <a:extLst>
              <a:ext uri="{FF2B5EF4-FFF2-40B4-BE49-F238E27FC236}">
                <a16:creationId xmlns:a16="http://schemas.microsoft.com/office/drawing/2014/main" id="{28EC2514-7A21-4095-B799-4E9B1FC29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/>
          <a:srcRect r="46799" b="7397"/>
          <a:stretch/>
        </p:blipFill>
        <p:spPr bwMode="auto">
          <a:xfrm>
            <a:off x="6225573" y="5105210"/>
            <a:ext cx="348009" cy="605758"/>
          </a:xfrm>
          <a:prstGeom prst="rect">
            <a:avLst/>
          </a:prstGeom>
          <a:noFill/>
        </p:spPr>
      </p:pic>
      <p:pic>
        <p:nvPicPr>
          <p:cNvPr id="67" name="Picture 10" descr="https://images-na.ssl-images-amazon.com/images/I/71FUiQDW7JL._SL1500_.jpg">
            <a:extLst>
              <a:ext uri="{FF2B5EF4-FFF2-40B4-BE49-F238E27FC236}">
                <a16:creationId xmlns:a16="http://schemas.microsoft.com/office/drawing/2014/main" id="{B828ECAC-2339-40D6-B24A-DEBA2A4A7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/>
          <a:srcRect l="7003" t="49183" r="57703" b="16667"/>
          <a:stretch/>
        </p:blipFill>
        <p:spPr bwMode="auto">
          <a:xfrm>
            <a:off x="7713991" y="5202788"/>
            <a:ext cx="488507" cy="472676"/>
          </a:xfrm>
          <a:prstGeom prst="rect">
            <a:avLst/>
          </a:prstGeom>
          <a:noFill/>
        </p:spPr>
      </p:pic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1CB7A257-635F-4062-AEA4-8A81282A0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892656"/>
              </p:ext>
            </p:extLst>
          </p:nvPr>
        </p:nvGraphicFramePr>
        <p:xfrm>
          <a:off x="5879369" y="4742470"/>
          <a:ext cx="1097280" cy="2743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CACF9B2E-FDBD-47AC-828D-EFAB2390F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852353"/>
              </p:ext>
            </p:extLst>
          </p:nvPr>
        </p:nvGraphicFramePr>
        <p:xfrm>
          <a:off x="5877022" y="5761466"/>
          <a:ext cx="1097280" cy="2743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458F984A-B415-4873-88F6-B387FEFE3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25701"/>
              </p:ext>
            </p:extLst>
          </p:nvPr>
        </p:nvGraphicFramePr>
        <p:xfrm>
          <a:off x="7546765" y="5764017"/>
          <a:ext cx="822960" cy="2743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1" name="Picture 2" descr="Picture">
            <a:extLst>
              <a:ext uri="{FF2B5EF4-FFF2-40B4-BE49-F238E27FC236}">
                <a16:creationId xmlns:a16="http://schemas.microsoft.com/office/drawing/2014/main" id="{CD9CA5FE-E6EE-4EB8-B0D2-ED7F52DFA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98158" y="4159405"/>
            <a:ext cx="672247" cy="431413"/>
          </a:xfrm>
          <a:prstGeom prst="rect">
            <a:avLst/>
          </a:prstGeom>
          <a:noFill/>
        </p:spPr>
      </p:pic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A55DE23E-C05C-4CBD-9BEF-2C9CE4F66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112018"/>
              </p:ext>
            </p:extLst>
          </p:nvPr>
        </p:nvGraphicFramePr>
        <p:xfrm>
          <a:off x="7546765" y="4721311"/>
          <a:ext cx="822960" cy="2743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3" name="Rectangle 72">
            <a:extLst>
              <a:ext uri="{FF2B5EF4-FFF2-40B4-BE49-F238E27FC236}">
                <a16:creationId xmlns:a16="http://schemas.microsoft.com/office/drawing/2014/main" id="{F0EAF4EC-5F74-4FB9-9251-5F99153FE8D1}"/>
              </a:ext>
            </a:extLst>
          </p:cNvPr>
          <p:cNvSpPr>
            <a:spLocks/>
          </p:cNvSpPr>
          <p:nvPr/>
        </p:nvSpPr>
        <p:spPr>
          <a:xfrm>
            <a:off x="5638279" y="3915017"/>
            <a:ext cx="3099585" cy="2271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F90E5D89-A0D7-419C-9F8F-4852530857F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05" y="1934948"/>
            <a:ext cx="893485" cy="893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C70B2A-1D06-4CD4-BC03-2C6B7735A48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6933" y="1494412"/>
            <a:ext cx="676523" cy="3732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5B0AE1-E894-4651-BF3A-773F66ACC61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9333" y="1646812"/>
            <a:ext cx="676523" cy="3732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BC9295-57D5-44E6-AC95-1F24109FBF6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1733" y="1803975"/>
            <a:ext cx="676523" cy="3715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DDCA1C-9C94-4A88-80D9-5FE30DAD06B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4133" y="1951612"/>
            <a:ext cx="676523" cy="3732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D84B4D-6BF6-4F3E-8DA0-595E6F5B5D3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85422" y="1501061"/>
            <a:ext cx="676523" cy="3732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60F6A6-7031-4719-81A6-E3E2D723F6F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37822" y="1653461"/>
            <a:ext cx="676523" cy="3732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87A60E-4E38-4FC8-84E0-2D899B0C0C1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90222" y="1810624"/>
            <a:ext cx="676523" cy="3715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A6B569-0BFE-48DA-B7CB-714646ACD47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89538" y="379131"/>
            <a:ext cx="1879478" cy="80904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7DDCBBF-2DB6-4FD2-8C90-3DC52DF2CE4E}"/>
              </a:ext>
            </a:extLst>
          </p:cNvPr>
          <p:cNvGrpSpPr/>
          <p:nvPr/>
        </p:nvGrpSpPr>
        <p:grpSpPr>
          <a:xfrm>
            <a:off x="6919753" y="1038652"/>
            <a:ext cx="804292" cy="856948"/>
            <a:chOff x="1004683" y="711200"/>
            <a:chExt cx="4024517" cy="4288010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0B7D3BF4-BB5D-4419-8FD3-03722DA29E49}"/>
                </a:ext>
              </a:extLst>
            </p:cNvPr>
            <p:cNvGrpSpPr/>
            <p:nvPr/>
          </p:nvGrpSpPr>
          <p:grpSpPr>
            <a:xfrm>
              <a:off x="1143000" y="711200"/>
              <a:ext cx="3886200" cy="3886200"/>
              <a:chOff x="10656" y="0"/>
              <a:chExt cx="5018544" cy="5018544"/>
            </a:xfrm>
            <a:solidFill>
              <a:schemeClr val="tx1">
                <a:lumMod val="85000"/>
                <a:lumOff val="15000"/>
              </a:schemeClr>
            </a:solidFill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DD265337-D6B9-44DF-933E-3AAE6CB5D9F0}"/>
                  </a:ext>
                </a:extLst>
              </p:cNvPr>
              <p:cNvGrpSpPr/>
              <p:nvPr/>
            </p:nvGrpSpPr>
            <p:grpSpPr>
              <a:xfrm>
                <a:off x="2150796" y="622515"/>
                <a:ext cx="2246643" cy="2182598"/>
                <a:chOff x="4669632" y="1994115"/>
                <a:chExt cx="2246643" cy="2182598"/>
              </a:xfrm>
              <a:grpFill/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4A9324FF-12E1-4950-92CB-A6D33280C21A}"/>
                    </a:ext>
                  </a:extLst>
                </p:cNvPr>
                <p:cNvSpPr/>
                <p:nvPr/>
              </p:nvSpPr>
              <p:spPr>
                <a:xfrm>
                  <a:off x="5505243" y="2389184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FC460FA0-376A-4F12-83AA-70EF48FE7980}"/>
                    </a:ext>
                  </a:extLst>
                </p:cNvPr>
                <p:cNvSpPr/>
                <p:nvPr/>
              </p:nvSpPr>
              <p:spPr>
                <a:xfrm>
                  <a:off x="5504168" y="2784132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CBD541E4-AF98-4DF2-9F31-C065D18CBC79}"/>
                    </a:ext>
                  </a:extLst>
                </p:cNvPr>
                <p:cNvSpPr/>
                <p:nvPr/>
              </p:nvSpPr>
              <p:spPr>
                <a:xfrm>
                  <a:off x="5895245" y="1994116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12C5F6C4-38F6-428A-8C4E-2DB8456757FF}"/>
                    </a:ext>
                  </a:extLst>
                </p:cNvPr>
                <p:cNvSpPr/>
                <p:nvPr/>
              </p:nvSpPr>
              <p:spPr>
                <a:xfrm>
                  <a:off x="6289055" y="1994115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38ED80F6-A0E0-4A86-BDE4-E63B6FBAF3B5}"/>
                    </a:ext>
                  </a:extLst>
                </p:cNvPr>
                <p:cNvSpPr/>
                <p:nvPr/>
              </p:nvSpPr>
              <p:spPr>
                <a:xfrm>
                  <a:off x="5895244" y="3176486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15E05FB9-E5EE-43E4-8805-A0F4D19E0D0C}"/>
                    </a:ext>
                  </a:extLst>
                </p:cNvPr>
                <p:cNvSpPr/>
                <p:nvPr/>
              </p:nvSpPr>
              <p:spPr>
                <a:xfrm>
                  <a:off x="6289055" y="3169956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BF64EB86-86CC-4907-A010-552862EEE158}"/>
                    </a:ext>
                  </a:extLst>
                </p:cNvPr>
                <p:cNvSpPr/>
                <p:nvPr/>
              </p:nvSpPr>
              <p:spPr>
                <a:xfrm>
                  <a:off x="6687674" y="2585719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CE03876C-CBB6-48C6-9368-02AECA21B4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69632" y="3629025"/>
                  <a:ext cx="0" cy="547688"/>
                </a:xfrm>
                <a:prstGeom prst="line">
                  <a:avLst/>
                </a:prstGeom>
                <a:grpFill/>
                <a:ln w="9525"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AE5DD16B-7637-431A-B832-2E08C3F1DA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84736" y="3629025"/>
                  <a:ext cx="0" cy="290910"/>
                </a:xfrm>
                <a:prstGeom prst="line">
                  <a:avLst/>
                </a:prstGeom>
                <a:grpFill/>
                <a:ln w="9525"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C9942AC-5FC4-47C7-B1A9-32B48A2B5DC5}"/>
                  </a:ext>
                </a:extLst>
              </p:cNvPr>
              <p:cNvSpPr/>
              <p:nvPr/>
            </p:nvSpPr>
            <p:spPr>
              <a:xfrm rot="5400000">
                <a:off x="10656" y="0"/>
                <a:ext cx="5018544" cy="5018544"/>
              </a:xfrm>
              <a:prstGeom prst="rect">
                <a:avLst/>
              </a:prstGeom>
              <a:solidFill>
                <a:srgbClr val="BFBFBF">
                  <a:alpha val="50196"/>
                </a:srgb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A758FC4F-08AC-4455-888A-C5304E2C9F4B}"/>
                </a:ext>
              </a:extLst>
            </p:cNvPr>
            <p:cNvSpPr txBox="1"/>
            <p:nvPr/>
          </p:nvSpPr>
          <p:spPr>
            <a:xfrm rot="13558499">
              <a:off x="750411" y="4128915"/>
              <a:ext cx="1124567" cy="616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Dot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33E4B93-B4B3-46B1-891B-823B17BD7F1F}"/>
              </a:ext>
            </a:extLst>
          </p:cNvPr>
          <p:cNvGrpSpPr/>
          <p:nvPr/>
        </p:nvGrpSpPr>
        <p:grpSpPr>
          <a:xfrm>
            <a:off x="7025598" y="1130083"/>
            <a:ext cx="782923" cy="871510"/>
            <a:chOff x="1134748" y="711200"/>
            <a:chExt cx="3909888" cy="4352285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D27F5922-3CEB-4BB5-A847-033AA48183A4}"/>
                </a:ext>
              </a:extLst>
            </p:cNvPr>
            <p:cNvGrpSpPr/>
            <p:nvPr/>
          </p:nvGrpSpPr>
          <p:grpSpPr>
            <a:xfrm>
              <a:off x="1134748" y="711200"/>
              <a:ext cx="3886200" cy="3886200"/>
              <a:chOff x="0" y="0"/>
              <a:chExt cx="5018544" cy="5018544"/>
            </a:xfrm>
            <a:solidFill>
              <a:schemeClr val="tx1">
                <a:lumMod val="85000"/>
                <a:lumOff val="15000"/>
              </a:schemeClr>
            </a:solidFill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E78578C9-45C1-4BD8-910E-445EEA73E20B}"/>
                  </a:ext>
                </a:extLst>
              </p:cNvPr>
              <p:cNvGrpSpPr/>
              <p:nvPr/>
            </p:nvGrpSpPr>
            <p:grpSpPr>
              <a:xfrm>
                <a:off x="613772" y="622838"/>
                <a:ext cx="2539522" cy="2172241"/>
                <a:chOff x="3132608" y="1994438"/>
                <a:chExt cx="2539522" cy="2172241"/>
              </a:xfrm>
              <a:grpFill/>
            </p:grpSpPr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DAF919AE-D69C-43F0-B7EA-BF7BD5A769DB}"/>
                    </a:ext>
                  </a:extLst>
                </p:cNvPr>
                <p:cNvSpPr/>
                <p:nvPr/>
              </p:nvSpPr>
              <p:spPr>
                <a:xfrm>
                  <a:off x="3725237" y="3174107"/>
                  <a:ext cx="236167" cy="236167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5D184A5A-21C0-4E82-BC73-3E3C055B069E}"/>
                    </a:ext>
                  </a:extLst>
                </p:cNvPr>
                <p:cNvSpPr/>
                <p:nvPr/>
              </p:nvSpPr>
              <p:spPr>
                <a:xfrm>
                  <a:off x="4315423" y="2586920"/>
                  <a:ext cx="236167" cy="236167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6795412B-7A9D-4E7A-BF64-259ECB5017EA}"/>
                    </a:ext>
                  </a:extLst>
                </p:cNvPr>
                <p:cNvSpPr/>
                <p:nvPr/>
              </p:nvSpPr>
              <p:spPr>
                <a:xfrm>
                  <a:off x="3132608" y="2586920"/>
                  <a:ext cx="236167" cy="236167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1066E303-15EE-48C6-BEF1-E7A88D6BE68F}"/>
                    </a:ext>
                  </a:extLst>
                </p:cNvPr>
                <p:cNvSpPr/>
                <p:nvPr/>
              </p:nvSpPr>
              <p:spPr>
                <a:xfrm>
                  <a:off x="3722871" y="1994438"/>
                  <a:ext cx="236167" cy="236167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5CE65187-CD3A-4122-8F31-44D88A91EE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10078" y="4007390"/>
                  <a:ext cx="340516" cy="253"/>
                </a:xfrm>
                <a:prstGeom prst="line">
                  <a:avLst/>
                </a:prstGeom>
                <a:grpFill/>
                <a:ln w="9525" cap="rnd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E2BB4530-7378-40BD-A967-9488216B7D43}"/>
                    </a:ext>
                  </a:extLst>
                </p:cNvPr>
                <p:cNvSpPr/>
                <p:nvPr/>
              </p:nvSpPr>
              <p:spPr>
                <a:xfrm>
                  <a:off x="5317349" y="3848101"/>
                  <a:ext cx="354781" cy="318578"/>
                </a:xfrm>
                <a:prstGeom prst="ellipse">
                  <a:avLst/>
                </a:prstGeom>
                <a:noFill/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0B510C82-902D-40CA-9560-AF6B51A26C58}"/>
                  </a:ext>
                </a:extLst>
              </p:cNvPr>
              <p:cNvSpPr/>
              <p:nvPr/>
            </p:nvSpPr>
            <p:spPr>
              <a:xfrm>
                <a:off x="0" y="0"/>
                <a:ext cx="5018544" cy="5018544"/>
              </a:xfrm>
              <a:prstGeom prst="rect">
                <a:avLst/>
              </a:prstGeom>
              <a:solidFill>
                <a:srgbClr val="BFBFBF">
                  <a:alpha val="50196"/>
                </a:srgb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85934E24-6F5E-48C2-9511-777A5CEA24D7}"/>
                </a:ext>
              </a:extLst>
            </p:cNvPr>
            <p:cNvSpPr txBox="1"/>
            <p:nvPr/>
          </p:nvSpPr>
          <p:spPr>
            <a:xfrm rot="8075992">
              <a:off x="4007943" y="4026791"/>
              <a:ext cx="1458576" cy="614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Diagrams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9629C1D-8711-4FE5-B23C-807F75F0462A}"/>
              </a:ext>
            </a:extLst>
          </p:cNvPr>
          <p:cNvGrpSpPr/>
          <p:nvPr/>
        </p:nvGrpSpPr>
        <p:grpSpPr>
          <a:xfrm>
            <a:off x="7118810" y="1137056"/>
            <a:ext cx="807304" cy="858111"/>
            <a:chOff x="1143000" y="320281"/>
            <a:chExt cx="4031646" cy="4285371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A7602B1-92D2-4843-8F07-3A650B386FEF}"/>
                </a:ext>
              </a:extLst>
            </p:cNvPr>
            <p:cNvGrpSpPr/>
            <p:nvPr/>
          </p:nvGrpSpPr>
          <p:grpSpPr>
            <a:xfrm>
              <a:off x="1143000" y="711200"/>
              <a:ext cx="3886200" cy="3894452"/>
              <a:chOff x="10656" y="0"/>
              <a:chExt cx="5018544" cy="5029200"/>
            </a:xfrm>
            <a:solidFill>
              <a:schemeClr val="tx1">
                <a:lumMod val="85000"/>
                <a:lumOff val="15000"/>
              </a:schemeClr>
            </a:solidFill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7FEE7FDD-81D2-456A-80A5-36B9664513A7}"/>
                  </a:ext>
                </a:extLst>
              </p:cNvPr>
              <p:cNvGrpSpPr/>
              <p:nvPr/>
            </p:nvGrpSpPr>
            <p:grpSpPr>
              <a:xfrm>
                <a:off x="626793" y="2257425"/>
                <a:ext cx="2056943" cy="2138283"/>
                <a:chOff x="3145629" y="3629025"/>
                <a:chExt cx="2056943" cy="2138283"/>
              </a:xfrm>
              <a:grpFill/>
            </p:grpSpPr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51FFACF3-C765-441E-9E53-4D14D9407F6A}"/>
                    </a:ext>
                  </a:extLst>
                </p:cNvPr>
                <p:cNvSpPr/>
                <p:nvPr/>
              </p:nvSpPr>
              <p:spPr>
                <a:xfrm>
                  <a:off x="3145629" y="4744826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569E5C3F-2C34-4927-A5FB-332A68CD3CA7}"/>
                    </a:ext>
                  </a:extLst>
                </p:cNvPr>
                <p:cNvSpPr/>
                <p:nvPr/>
              </p:nvSpPr>
              <p:spPr>
                <a:xfrm>
                  <a:off x="3145630" y="5139067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DE9490A3-9D65-4BC3-BDBC-1FA035D13780}"/>
                    </a:ext>
                  </a:extLst>
                </p:cNvPr>
                <p:cNvSpPr/>
                <p:nvPr/>
              </p:nvSpPr>
              <p:spPr>
                <a:xfrm>
                  <a:off x="3536441" y="4356183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8106B9E7-CF9A-45B2-AEA8-6611A1B81899}"/>
                    </a:ext>
                  </a:extLst>
                </p:cNvPr>
                <p:cNvSpPr/>
                <p:nvPr/>
              </p:nvSpPr>
              <p:spPr>
                <a:xfrm>
                  <a:off x="3929334" y="4353658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2311CC62-CC7E-49A9-A370-D7BE1B0AAF91}"/>
                    </a:ext>
                  </a:extLst>
                </p:cNvPr>
                <p:cNvSpPr/>
                <p:nvPr/>
              </p:nvSpPr>
              <p:spPr>
                <a:xfrm>
                  <a:off x="4326063" y="4948844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3E6329C7-1483-49CC-B5B7-8D0FB6D60563}"/>
                    </a:ext>
                  </a:extLst>
                </p:cNvPr>
                <p:cNvSpPr/>
                <p:nvPr/>
              </p:nvSpPr>
              <p:spPr>
                <a:xfrm>
                  <a:off x="3732802" y="5538707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C85B3525-8797-4280-888C-D7FB473071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10078" y="3629025"/>
                  <a:ext cx="259554" cy="378618"/>
                </a:xfrm>
                <a:prstGeom prst="line">
                  <a:avLst/>
                </a:prstGeom>
                <a:grpFill/>
                <a:ln w="9525" cap="rnd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" name="Arc 167">
                  <a:extLst>
                    <a:ext uri="{FF2B5EF4-FFF2-40B4-BE49-F238E27FC236}">
                      <a16:creationId xmlns:a16="http://schemas.microsoft.com/office/drawing/2014/main" id="{6A00FB63-84D5-4C4C-BBBC-5456E7F2AE21}"/>
                    </a:ext>
                  </a:extLst>
                </p:cNvPr>
                <p:cNvSpPr/>
                <p:nvPr/>
              </p:nvSpPr>
              <p:spPr>
                <a:xfrm>
                  <a:off x="4847797" y="3853750"/>
                  <a:ext cx="354775" cy="322963"/>
                </a:xfrm>
                <a:prstGeom prst="arc">
                  <a:avLst>
                    <a:gd name="adj1" fmla="val 12895224"/>
                    <a:gd name="adj2" fmla="val 8993360"/>
                  </a:avLst>
                </a:prstGeom>
                <a:noFill/>
                <a:ln w="9525"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425C3F9A-293C-402E-B7ED-54DAD55E133E}"/>
                  </a:ext>
                </a:extLst>
              </p:cNvPr>
              <p:cNvSpPr/>
              <p:nvPr/>
            </p:nvSpPr>
            <p:spPr>
              <a:xfrm rot="5400000">
                <a:off x="5328" y="5328"/>
                <a:ext cx="5029200" cy="5018544"/>
              </a:xfrm>
              <a:prstGeom prst="rect">
                <a:avLst/>
              </a:prstGeom>
              <a:solidFill>
                <a:srgbClr val="BFBFBF">
                  <a:alpha val="50196"/>
                </a:srgb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87B3DCA7-1D0E-4A3B-966D-1E74EC5A6E47}"/>
                </a:ext>
              </a:extLst>
            </p:cNvPr>
            <p:cNvSpPr txBox="1"/>
            <p:nvPr/>
          </p:nvSpPr>
          <p:spPr>
            <a:xfrm rot="2782119">
              <a:off x="4306064" y="574052"/>
              <a:ext cx="1122353" cy="614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The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91C6508-A142-4A58-951A-C5B59C55165D}"/>
              </a:ext>
            </a:extLst>
          </p:cNvPr>
          <p:cNvGrpSpPr/>
          <p:nvPr/>
        </p:nvGrpSpPr>
        <p:grpSpPr>
          <a:xfrm>
            <a:off x="7203449" y="1227058"/>
            <a:ext cx="792093" cy="862026"/>
            <a:chOff x="1034791" y="266261"/>
            <a:chExt cx="3979767" cy="4331139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78D8B05F-A1DA-485A-B355-AC0C7BEE6DCC}"/>
                </a:ext>
              </a:extLst>
            </p:cNvPr>
            <p:cNvGrpSpPr/>
            <p:nvPr/>
          </p:nvGrpSpPr>
          <p:grpSpPr>
            <a:xfrm>
              <a:off x="1128358" y="711200"/>
              <a:ext cx="3886200" cy="3886200"/>
              <a:chOff x="0" y="0"/>
              <a:chExt cx="5018544" cy="5018544"/>
            </a:xfrm>
            <a:solidFill>
              <a:schemeClr val="tx1">
                <a:lumMod val="85000"/>
                <a:lumOff val="15000"/>
              </a:schemeClr>
            </a:solidFill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A8ABE140-9C61-47C3-AA52-992DC3CD5B62}"/>
                  </a:ext>
                </a:extLst>
              </p:cNvPr>
              <p:cNvGrpSpPr/>
              <p:nvPr/>
            </p:nvGrpSpPr>
            <p:grpSpPr>
              <a:xfrm>
                <a:off x="2365900" y="2223575"/>
                <a:ext cx="2039579" cy="2169905"/>
                <a:chOff x="4884736" y="3595175"/>
                <a:chExt cx="2039579" cy="2169905"/>
              </a:xfrm>
              <a:grpFill/>
            </p:grpSpPr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8048E0D0-AC60-41F1-9696-912DD4272795}"/>
                    </a:ext>
                  </a:extLst>
                </p:cNvPr>
                <p:cNvSpPr/>
                <p:nvPr/>
              </p:nvSpPr>
              <p:spPr>
                <a:xfrm>
                  <a:off x="6105073" y="5536479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AC6DD03D-C4CE-4969-A4B1-44792FF5B6E6}"/>
                    </a:ext>
                  </a:extLst>
                </p:cNvPr>
                <p:cNvSpPr/>
                <p:nvPr/>
              </p:nvSpPr>
              <p:spPr>
                <a:xfrm>
                  <a:off x="6695714" y="4948844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8829D67A-F8E5-45A6-BF11-C946E5EFD20F}"/>
                    </a:ext>
                  </a:extLst>
                </p:cNvPr>
                <p:cNvSpPr/>
                <p:nvPr/>
              </p:nvSpPr>
              <p:spPr>
                <a:xfrm>
                  <a:off x="5514825" y="4944594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E6F6CC16-5662-490A-97DE-824BF73CB768}"/>
                    </a:ext>
                  </a:extLst>
                </p:cNvPr>
                <p:cNvSpPr/>
                <p:nvPr/>
              </p:nvSpPr>
              <p:spPr>
                <a:xfrm>
                  <a:off x="5908976" y="4356183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27FF0082-3403-49B1-BF4A-1C9795311142}"/>
                    </a:ext>
                  </a:extLst>
                </p:cNvPr>
                <p:cNvSpPr/>
                <p:nvPr/>
              </p:nvSpPr>
              <p:spPr>
                <a:xfrm>
                  <a:off x="6301700" y="4356631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67E903AE-2136-4DFE-BAF0-C77F362296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84736" y="3629025"/>
                  <a:ext cx="287339" cy="0"/>
                </a:xfrm>
                <a:prstGeom prst="line">
                  <a:avLst/>
                </a:prstGeom>
                <a:grpFill/>
                <a:ln w="9525"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AE55A032-8F32-4BC1-A2E7-F24E34B057F8}"/>
                    </a:ext>
                  </a:extLst>
                </p:cNvPr>
                <p:cNvSpPr/>
                <p:nvPr/>
              </p:nvSpPr>
              <p:spPr>
                <a:xfrm>
                  <a:off x="5346851" y="3595175"/>
                  <a:ext cx="297650" cy="251021"/>
                </a:xfrm>
                <a:prstGeom prst="ellipse">
                  <a:avLst/>
                </a:prstGeom>
                <a:noFill/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579BED34-DEBA-4C64-A42D-497F969D5A1F}"/>
                  </a:ext>
                </a:extLst>
              </p:cNvPr>
              <p:cNvSpPr/>
              <p:nvPr/>
            </p:nvSpPr>
            <p:spPr>
              <a:xfrm>
                <a:off x="0" y="0"/>
                <a:ext cx="5018544" cy="5018544"/>
              </a:xfrm>
              <a:prstGeom prst="rect">
                <a:avLst/>
              </a:prstGeom>
              <a:solidFill>
                <a:srgbClr val="BFBFBF">
                  <a:alpha val="50196"/>
                </a:srgb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7B2F249-EB46-489E-924B-942D98A4BE86}"/>
                </a:ext>
              </a:extLst>
            </p:cNvPr>
            <p:cNvSpPr txBox="1"/>
            <p:nvPr/>
          </p:nvSpPr>
          <p:spPr>
            <a:xfrm rot="18891735">
              <a:off x="706989" y="594063"/>
              <a:ext cx="1274160" cy="61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Match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06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557BEDF-D538-4B01-8AC8-9F295AC36582}"/>
              </a:ext>
            </a:extLst>
          </p:cNvPr>
          <p:cNvCxnSpPr>
            <a:cxnSpLocks/>
          </p:cNvCxnSpPr>
          <p:nvPr/>
        </p:nvCxnSpPr>
        <p:spPr>
          <a:xfrm>
            <a:off x="3469164" y="4653293"/>
            <a:ext cx="1938496" cy="0"/>
          </a:xfrm>
          <a:prstGeom prst="straightConnector1">
            <a:avLst/>
          </a:prstGeom>
          <a:ln w="127000"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B7847BA-1C1F-4F52-91F0-AAD44695DCAA}"/>
              </a:ext>
            </a:extLst>
          </p:cNvPr>
          <p:cNvCxnSpPr>
            <a:cxnSpLocks/>
            <a:endCxn id="55" idx="1"/>
          </p:cNvCxnSpPr>
          <p:nvPr/>
        </p:nvCxnSpPr>
        <p:spPr>
          <a:xfrm flipV="1">
            <a:off x="5306857" y="6009704"/>
            <a:ext cx="2429221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BF7B2D5-2C83-4209-BFF6-33F029C7F241}"/>
              </a:ext>
            </a:extLst>
          </p:cNvPr>
          <p:cNvCxnSpPr>
            <a:cxnSpLocks/>
          </p:cNvCxnSpPr>
          <p:nvPr/>
        </p:nvCxnSpPr>
        <p:spPr>
          <a:xfrm>
            <a:off x="5772263" y="1851833"/>
            <a:ext cx="2001105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AD95645-1ABD-4DB6-87D8-98EE46A088E3}"/>
              </a:ext>
            </a:extLst>
          </p:cNvPr>
          <p:cNvCxnSpPr>
            <a:cxnSpLocks/>
          </p:cNvCxnSpPr>
          <p:nvPr/>
        </p:nvCxnSpPr>
        <p:spPr>
          <a:xfrm>
            <a:off x="5374282" y="4653293"/>
            <a:ext cx="2466482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B47FCB6-22FD-4F1D-9131-387C70F9A8F0}"/>
              </a:ext>
            </a:extLst>
          </p:cNvPr>
          <p:cNvCxnSpPr/>
          <p:nvPr/>
        </p:nvCxnSpPr>
        <p:spPr>
          <a:xfrm>
            <a:off x="1347962" y="744628"/>
            <a:ext cx="6400800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D879CE4-FBAE-47AA-AFE5-60D8E3FCCC90}"/>
              </a:ext>
            </a:extLst>
          </p:cNvPr>
          <p:cNvCxnSpPr>
            <a:cxnSpLocks/>
          </p:cNvCxnSpPr>
          <p:nvPr/>
        </p:nvCxnSpPr>
        <p:spPr>
          <a:xfrm>
            <a:off x="1394157" y="1851833"/>
            <a:ext cx="678502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5590AC7-17C2-4FF0-BEDA-12E13DD26E70}"/>
              </a:ext>
            </a:extLst>
          </p:cNvPr>
          <p:cNvCxnSpPr>
            <a:cxnSpLocks/>
          </p:cNvCxnSpPr>
          <p:nvPr/>
        </p:nvCxnSpPr>
        <p:spPr>
          <a:xfrm>
            <a:off x="5281319" y="3263102"/>
            <a:ext cx="0" cy="3023398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Picture">
            <a:extLst>
              <a:ext uri="{FF2B5EF4-FFF2-40B4-BE49-F238E27FC236}">
                <a16:creationId xmlns:a16="http://schemas.microsoft.com/office/drawing/2014/main" id="{E242F781-4C63-4778-B05D-DFE85293A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49" b="92918" l="4455" r="95455">
                        <a14:foregroundMark x1="6364" y1="34419" x2="6364" y2="66431"/>
                        <a14:foregroundMark x1="67545" y1="7649" x2="63455" y2="11190"/>
                        <a14:foregroundMark x1="90273" y1="26771" x2="93273" y2="58215"/>
                        <a14:foregroundMark x1="28000" y1="93059" x2="39545" y2="90793"/>
                        <a14:foregroundMark x1="95545" y1="46034" x2="95545" y2="43626"/>
                        <a14:foregroundMark x1="4455" y1="35552" x2="4455" y2="36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975" y="2590003"/>
            <a:ext cx="1701800" cy="109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Picture">
            <a:extLst>
              <a:ext uri="{FF2B5EF4-FFF2-40B4-BE49-F238E27FC236}">
                <a16:creationId xmlns:a16="http://schemas.microsoft.com/office/drawing/2014/main" id="{5FB55F11-2076-404F-9190-1DB3B7992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697" y="209415"/>
            <a:ext cx="456658" cy="87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187E681-6172-4B50-8EA0-D26CA5532A82}"/>
              </a:ext>
            </a:extLst>
          </p:cNvPr>
          <p:cNvCxnSpPr>
            <a:cxnSpLocks/>
          </p:cNvCxnSpPr>
          <p:nvPr/>
        </p:nvCxnSpPr>
        <p:spPr>
          <a:xfrm>
            <a:off x="1347962" y="3263102"/>
            <a:ext cx="3926112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6" descr="https://images-na.ssl-images-amazon.com/images/I/61Mx9Evw0UL._SL1200_.jpg">
            <a:extLst>
              <a:ext uri="{FF2B5EF4-FFF2-40B4-BE49-F238E27FC236}">
                <a16:creationId xmlns:a16="http://schemas.microsoft.com/office/drawing/2014/main" id="{26A61291-AA7D-4B90-8E74-7D753654B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99" b="7397"/>
          <a:stretch/>
        </p:blipFill>
        <p:spPr bwMode="auto">
          <a:xfrm>
            <a:off x="7797629" y="1247558"/>
            <a:ext cx="529494" cy="92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https://images-na.ssl-images-amazon.com/images/I/71FUiQDW7JL._SL1500_.jpg">
            <a:extLst>
              <a:ext uri="{FF2B5EF4-FFF2-40B4-BE49-F238E27FC236}">
                <a16:creationId xmlns:a16="http://schemas.microsoft.com/office/drawing/2014/main" id="{B40F48E4-2413-4C3D-9B35-63886DBC3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49183" r="57703" b="16667"/>
          <a:stretch/>
        </p:blipFill>
        <p:spPr bwMode="auto">
          <a:xfrm>
            <a:off x="7736078" y="5650116"/>
            <a:ext cx="743262" cy="7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Image result for envelope">
            <a:extLst>
              <a:ext uri="{FF2B5EF4-FFF2-40B4-BE49-F238E27FC236}">
                <a16:creationId xmlns:a16="http://schemas.microsoft.com/office/drawing/2014/main" id="{600A4E3B-4988-4974-B030-F4D5E8783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424" y="4368380"/>
            <a:ext cx="656888" cy="65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6" descr="https://images-na.ssl-images-amazon.com/images/I/51Vkhms6BrL._SL1024_.jpg">
            <a:extLst>
              <a:ext uri="{FF2B5EF4-FFF2-40B4-BE49-F238E27FC236}">
                <a16:creationId xmlns:a16="http://schemas.microsoft.com/office/drawing/2014/main" id="{6D67F89E-4C7B-4F49-B02C-E1E15D495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12" b="89748" l="8398" r="90723">
                        <a14:foregroundMark x1="8496" y1="69784" x2="8691" y2="75000"/>
                        <a14:foregroundMark x1="90723" y1="48201" x2="90332" y2="64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0864">
            <a:off x="6420423" y="4562339"/>
            <a:ext cx="495441" cy="26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Picture">
            <a:extLst>
              <a:ext uri="{FF2B5EF4-FFF2-40B4-BE49-F238E27FC236}">
                <a16:creationId xmlns:a16="http://schemas.microsoft.com/office/drawing/2014/main" id="{87B4C54F-C0A2-459C-A277-7550A256F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059" y="4348811"/>
            <a:ext cx="529318" cy="52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4430DB1-A55B-4D89-B423-CB7C511F08E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03" y="4182044"/>
            <a:ext cx="893485" cy="893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39BE53-BFA6-4CAB-9713-C07055E0E9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9320" y="558722"/>
            <a:ext cx="616014" cy="3398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4213F6-7961-4997-AD1E-AE8AA9B50E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50762" y="292728"/>
            <a:ext cx="1075761" cy="9037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0D03F3-3ADA-4440-B499-995BF3C0D9B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4270" y="4072985"/>
            <a:ext cx="3061754" cy="118005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4D91BC-5597-443E-9D4E-4916EBC955B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9320" y="1676722"/>
            <a:ext cx="634851" cy="3502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F5964A-0F88-4F32-9D52-21FC295E01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1290" y="1389518"/>
            <a:ext cx="1490832" cy="48168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F349468-FBFD-4A37-B010-B1111A1D8BE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13690" y="1541918"/>
            <a:ext cx="1490832" cy="48168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EA52BE-C85E-4B8E-B898-847F22AB513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61328" y="1694317"/>
            <a:ext cx="1492664" cy="48168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AFF4E83-C7A0-4294-999E-CB6777A6BF3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18490" y="1846718"/>
            <a:ext cx="1490832" cy="48168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3E417D3-8EB5-4D3D-80CB-9936DB7E7E9A}"/>
              </a:ext>
            </a:extLst>
          </p:cNvPr>
          <p:cNvCxnSpPr>
            <a:cxnSpLocks/>
          </p:cNvCxnSpPr>
          <p:nvPr/>
        </p:nvCxnSpPr>
        <p:spPr>
          <a:xfrm>
            <a:off x="3670814" y="1924747"/>
            <a:ext cx="678502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66B7E38-5798-432B-A4BC-0540414BB5C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72659" y="1497741"/>
            <a:ext cx="1641667" cy="89274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4A5941C-1D04-4D70-9E20-D4EB8BF469A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166620" y="5627386"/>
            <a:ext cx="799827" cy="7998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EC1CCD0-5514-4D57-84E3-4AEE51D8CB7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62952" y="2839814"/>
            <a:ext cx="676523" cy="3732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F61FB19-CB16-4C6C-B237-A0D391C66CD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15352" y="2992214"/>
            <a:ext cx="676523" cy="3732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F9CD081-1619-43C8-940E-74054B5D617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467752" y="3149377"/>
            <a:ext cx="676523" cy="3715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F32C9D3-5BEB-4254-B3B3-A1CC80B578C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76478" y="2690510"/>
            <a:ext cx="676523" cy="3732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9DEF984-AE7F-451C-81D0-E1CA4E4E530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28878" y="2842910"/>
            <a:ext cx="676523" cy="3732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D7971A9-F4D3-47EB-89CB-A3448BC942F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81278" y="3000073"/>
            <a:ext cx="676523" cy="3715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CE15512-2F0C-4F55-B21C-601695CC7B0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33678" y="3147710"/>
            <a:ext cx="676523" cy="3732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8A25D86-10EC-4B16-848E-CFD0F99A1B9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348167" y="2895911"/>
            <a:ext cx="1575151" cy="67804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BE279D8C-5139-43F2-B6D5-B9D31183C1E1}"/>
              </a:ext>
            </a:extLst>
          </p:cNvPr>
          <p:cNvGrpSpPr/>
          <p:nvPr/>
        </p:nvGrpSpPr>
        <p:grpSpPr>
          <a:xfrm>
            <a:off x="4619433" y="5489593"/>
            <a:ext cx="804292" cy="856948"/>
            <a:chOff x="1004683" y="711200"/>
            <a:chExt cx="4024517" cy="428801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DC790A0-33C4-43C5-B5C8-70F9ED669F9F}"/>
                </a:ext>
              </a:extLst>
            </p:cNvPr>
            <p:cNvGrpSpPr/>
            <p:nvPr/>
          </p:nvGrpSpPr>
          <p:grpSpPr>
            <a:xfrm>
              <a:off x="1143000" y="711200"/>
              <a:ext cx="3886200" cy="3886200"/>
              <a:chOff x="10656" y="0"/>
              <a:chExt cx="5018544" cy="5018544"/>
            </a:xfrm>
            <a:solidFill>
              <a:schemeClr val="tx1">
                <a:lumMod val="85000"/>
                <a:lumOff val="15000"/>
              </a:schemeClr>
            </a:solidFill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436D385-D3D7-496A-A4E6-672A616764FE}"/>
                  </a:ext>
                </a:extLst>
              </p:cNvPr>
              <p:cNvGrpSpPr/>
              <p:nvPr/>
            </p:nvGrpSpPr>
            <p:grpSpPr>
              <a:xfrm>
                <a:off x="2150796" y="622515"/>
                <a:ext cx="2246643" cy="2182598"/>
                <a:chOff x="4669632" y="1994115"/>
                <a:chExt cx="2246643" cy="2182598"/>
              </a:xfrm>
              <a:grpFill/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21C5FD92-E087-4B3B-820D-F0B3241BAB42}"/>
                    </a:ext>
                  </a:extLst>
                </p:cNvPr>
                <p:cNvSpPr/>
                <p:nvPr/>
              </p:nvSpPr>
              <p:spPr>
                <a:xfrm>
                  <a:off x="5505243" y="2389184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88CA720F-0104-4605-B29D-4C1E7F71A064}"/>
                    </a:ext>
                  </a:extLst>
                </p:cNvPr>
                <p:cNvSpPr/>
                <p:nvPr/>
              </p:nvSpPr>
              <p:spPr>
                <a:xfrm>
                  <a:off x="5504168" y="2784132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34667307-4CC7-4D45-99C9-0B99D6999DB7}"/>
                    </a:ext>
                  </a:extLst>
                </p:cNvPr>
                <p:cNvSpPr/>
                <p:nvPr/>
              </p:nvSpPr>
              <p:spPr>
                <a:xfrm>
                  <a:off x="5895245" y="1994116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434DDA7A-FBD7-4EAE-9D90-BAE23BAD7B5C}"/>
                    </a:ext>
                  </a:extLst>
                </p:cNvPr>
                <p:cNvSpPr/>
                <p:nvPr/>
              </p:nvSpPr>
              <p:spPr>
                <a:xfrm>
                  <a:off x="6289055" y="1994115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F7DD2CA5-DCB3-48DA-BF71-D74F91F13A4E}"/>
                    </a:ext>
                  </a:extLst>
                </p:cNvPr>
                <p:cNvSpPr/>
                <p:nvPr/>
              </p:nvSpPr>
              <p:spPr>
                <a:xfrm>
                  <a:off x="5895244" y="3176486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AC7B68E0-4140-41B3-A4D6-A5A66B737701}"/>
                    </a:ext>
                  </a:extLst>
                </p:cNvPr>
                <p:cNvSpPr/>
                <p:nvPr/>
              </p:nvSpPr>
              <p:spPr>
                <a:xfrm>
                  <a:off x="6289055" y="3169956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71B85681-53F8-4C87-B083-1D1BDC399FEE}"/>
                    </a:ext>
                  </a:extLst>
                </p:cNvPr>
                <p:cNvSpPr/>
                <p:nvPr/>
              </p:nvSpPr>
              <p:spPr>
                <a:xfrm>
                  <a:off x="6687674" y="2585719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7A3E19CE-D32B-4F59-B850-A5056DC670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69632" y="3629025"/>
                  <a:ext cx="0" cy="547688"/>
                </a:xfrm>
                <a:prstGeom prst="line">
                  <a:avLst/>
                </a:prstGeom>
                <a:grpFill/>
                <a:ln w="9525"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5D83E77C-4703-498F-B125-966086E41F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84736" y="3629025"/>
                  <a:ext cx="0" cy="290910"/>
                </a:xfrm>
                <a:prstGeom prst="line">
                  <a:avLst/>
                </a:prstGeom>
                <a:grpFill/>
                <a:ln w="9525"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26163E1-223B-4817-BECD-73B6045E8AD6}"/>
                  </a:ext>
                </a:extLst>
              </p:cNvPr>
              <p:cNvSpPr/>
              <p:nvPr/>
            </p:nvSpPr>
            <p:spPr>
              <a:xfrm rot="5400000">
                <a:off x="10656" y="0"/>
                <a:ext cx="5018544" cy="5018544"/>
              </a:xfrm>
              <a:prstGeom prst="rect">
                <a:avLst/>
              </a:prstGeom>
              <a:solidFill>
                <a:srgbClr val="BFBFBF">
                  <a:alpha val="50196"/>
                </a:srgb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5EA1E16-D881-4C59-ADC6-C241DCF53E8E}"/>
                </a:ext>
              </a:extLst>
            </p:cNvPr>
            <p:cNvSpPr txBox="1"/>
            <p:nvPr/>
          </p:nvSpPr>
          <p:spPr>
            <a:xfrm rot="13558499">
              <a:off x="750411" y="4128915"/>
              <a:ext cx="1124567" cy="616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Dot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3103078-FB4B-4DEE-9591-B1FDBBC1C8A0}"/>
              </a:ext>
            </a:extLst>
          </p:cNvPr>
          <p:cNvGrpSpPr/>
          <p:nvPr/>
        </p:nvGrpSpPr>
        <p:grpSpPr>
          <a:xfrm>
            <a:off x="4725278" y="5581024"/>
            <a:ext cx="782923" cy="871510"/>
            <a:chOff x="1134748" y="711200"/>
            <a:chExt cx="3909888" cy="4352285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425E9D1-10DD-4B33-BB44-5EA5EF98E31D}"/>
                </a:ext>
              </a:extLst>
            </p:cNvPr>
            <p:cNvGrpSpPr/>
            <p:nvPr/>
          </p:nvGrpSpPr>
          <p:grpSpPr>
            <a:xfrm>
              <a:off x="1134748" y="711200"/>
              <a:ext cx="3886200" cy="3886200"/>
              <a:chOff x="0" y="0"/>
              <a:chExt cx="5018544" cy="5018544"/>
            </a:xfrm>
            <a:solidFill>
              <a:schemeClr val="tx1">
                <a:lumMod val="85000"/>
                <a:lumOff val="15000"/>
              </a:schemeClr>
            </a:solidFill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00B8873E-277D-4DD3-B528-62F6FDB15C0C}"/>
                  </a:ext>
                </a:extLst>
              </p:cNvPr>
              <p:cNvGrpSpPr/>
              <p:nvPr/>
            </p:nvGrpSpPr>
            <p:grpSpPr>
              <a:xfrm>
                <a:off x="613772" y="622838"/>
                <a:ext cx="2539522" cy="2172241"/>
                <a:chOff x="3132608" y="1994438"/>
                <a:chExt cx="2539522" cy="2172241"/>
              </a:xfrm>
              <a:grpFill/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6A134C98-0DB5-4FBD-ACBD-89A70563807B}"/>
                    </a:ext>
                  </a:extLst>
                </p:cNvPr>
                <p:cNvSpPr/>
                <p:nvPr/>
              </p:nvSpPr>
              <p:spPr>
                <a:xfrm>
                  <a:off x="3725237" y="3174107"/>
                  <a:ext cx="236167" cy="236167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F540E087-AAD6-4013-8EBB-D01EA8E0E237}"/>
                    </a:ext>
                  </a:extLst>
                </p:cNvPr>
                <p:cNvSpPr/>
                <p:nvPr/>
              </p:nvSpPr>
              <p:spPr>
                <a:xfrm>
                  <a:off x="4315423" y="2586920"/>
                  <a:ext cx="236167" cy="236167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93E92174-014D-4A7C-B834-A51B91320103}"/>
                    </a:ext>
                  </a:extLst>
                </p:cNvPr>
                <p:cNvSpPr/>
                <p:nvPr/>
              </p:nvSpPr>
              <p:spPr>
                <a:xfrm>
                  <a:off x="3132608" y="2586920"/>
                  <a:ext cx="236167" cy="236167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76D2D45E-305E-4134-8ADA-9B83C33E74C0}"/>
                    </a:ext>
                  </a:extLst>
                </p:cNvPr>
                <p:cNvSpPr/>
                <p:nvPr/>
              </p:nvSpPr>
              <p:spPr>
                <a:xfrm>
                  <a:off x="3722871" y="1994438"/>
                  <a:ext cx="236167" cy="236167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24843B07-70CC-4309-BB05-025146777B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10078" y="4007390"/>
                  <a:ext cx="340516" cy="253"/>
                </a:xfrm>
                <a:prstGeom prst="line">
                  <a:avLst/>
                </a:prstGeom>
                <a:grpFill/>
                <a:ln w="9525" cap="rnd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057E0B15-EFCE-4C7B-B398-C49E40C6D40C}"/>
                    </a:ext>
                  </a:extLst>
                </p:cNvPr>
                <p:cNvSpPr/>
                <p:nvPr/>
              </p:nvSpPr>
              <p:spPr>
                <a:xfrm>
                  <a:off x="5317349" y="3848101"/>
                  <a:ext cx="354781" cy="318578"/>
                </a:xfrm>
                <a:prstGeom prst="ellipse">
                  <a:avLst/>
                </a:prstGeom>
                <a:noFill/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0B364F0-4B43-4D12-99CA-CFE60DF4D7F6}"/>
                  </a:ext>
                </a:extLst>
              </p:cNvPr>
              <p:cNvSpPr/>
              <p:nvPr/>
            </p:nvSpPr>
            <p:spPr>
              <a:xfrm>
                <a:off x="0" y="0"/>
                <a:ext cx="5018544" cy="5018544"/>
              </a:xfrm>
              <a:prstGeom prst="rect">
                <a:avLst/>
              </a:prstGeom>
              <a:solidFill>
                <a:srgbClr val="BFBFBF">
                  <a:alpha val="50196"/>
                </a:srgb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D43A7FC-8625-46F2-AB97-AAD371139DB1}"/>
                </a:ext>
              </a:extLst>
            </p:cNvPr>
            <p:cNvSpPr txBox="1"/>
            <p:nvPr/>
          </p:nvSpPr>
          <p:spPr>
            <a:xfrm rot="8075992">
              <a:off x="4007943" y="4026791"/>
              <a:ext cx="1458576" cy="614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Diagrams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56D5495-81B8-465D-936D-6589A4B24A07}"/>
              </a:ext>
            </a:extLst>
          </p:cNvPr>
          <p:cNvGrpSpPr/>
          <p:nvPr/>
        </p:nvGrpSpPr>
        <p:grpSpPr>
          <a:xfrm>
            <a:off x="4818490" y="5587997"/>
            <a:ext cx="807304" cy="858111"/>
            <a:chOff x="1143000" y="320281"/>
            <a:chExt cx="4031646" cy="4285371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8A334299-6C8F-4172-8A58-2724E9EF222A}"/>
                </a:ext>
              </a:extLst>
            </p:cNvPr>
            <p:cNvGrpSpPr/>
            <p:nvPr/>
          </p:nvGrpSpPr>
          <p:grpSpPr>
            <a:xfrm>
              <a:off x="1143000" y="711200"/>
              <a:ext cx="3886200" cy="3894452"/>
              <a:chOff x="10656" y="0"/>
              <a:chExt cx="5018544" cy="5029200"/>
            </a:xfrm>
            <a:solidFill>
              <a:schemeClr val="tx1">
                <a:lumMod val="85000"/>
                <a:lumOff val="15000"/>
              </a:schemeClr>
            </a:solidFill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6A75011A-20DD-44D1-92FA-77253F15610B}"/>
                  </a:ext>
                </a:extLst>
              </p:cNvPr>
              <p:cNvGrpSpPr/>
              <p:nvPr/>
            </p:nvGrpSpPr>
            <p:grpSpPr>
              <a:xfrm>
                <a:off x="626793" y="2257425"/>
                <a:ext cx="2056943" cy="2138283"/>
                <a:chOff x="3145629" y="3629025"/>
                <a:chExt cx="2056943" cy="2138283"/>
              </a:xfrm>
              <a:grpFill/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8EB29A86-52E5-4195-AB73-E43635DD4A4A}"/>
                    </a:ext>
                  </a:extLst>
                </p:cNvPr>
                <p:cNvSpPr/>
                <p:nvPr/>
              </p:nvSpPr>
              <p:spPr>
                <a:xfrm>
                  <a:off x="3145629" y="4744826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73A10B37-326F-4A32-B1C3-EBF6C44BACD8}"/>
                    </a:ext>
                  </a:extLst>
                </p:cNvPr>
                <p:cNvSpPr/>
                <p:nvPr/>
              </p:nvSpPr>
              <p:spPr>
                <a:xfrm>
                  <a:off x="3145630" y="5139067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728ECA2A-DC20-46B6-8AD1-57AEB8C76C05}"/>
                    </a:ext>
                  </a:extLst>
                </p:cNvPr>
                <p:cNvSpPr/>
                <p:nvPr/>
              </p:nvSpPr>
              <p:spPr>
                <a:xfrm>
                  <a:off x="3536441" y="4356183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0BE0AF8D-CC85-4846-AC11-60F5C26966A6}"/>
                    </a:ext>
                  </a:extLst>
                </p:cNvPr>
                <p:cNvSpPr/>
                <p:nvPr/>
              </p:nvSpPr>
              <p:spPr>
                <a:xfrm>
                  <a:off x="3929334" y="4353658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EDD09EE5-E363-47F9-A280-196F14175F7B}"/>
                    </a:ext>
                  </a:extLst>
                </p:cNvPr>
                <p:cNvSpPr/>
                <p:nvPr/>
              </p:nvSpPr>
              <p:spPr>
                <a:xfrm>
                  <a:off x="4326063" y="4948844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AAEFFEBE-A0B2-48AE-BE6A-6BA481B3B1B8}"/>
                    </a:ext>
                  </a:extLst>
                </p:cNvPr>
                <p:cNvSpPr/>
                <p:nvPr/>
              </p:nvSpPr>
              <p:spPr>
                <a:xfrm>
                  <a:off x="3732802" y="5538707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9D608B47-A7DE-4FFD-975F-0EBBD24487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10078" y="3629025"/>
                  <a:ext cx="259554" cy="378618"/>
                </a:xfrm>
                <a:prstGeom prst="line">
                  <a:avLst/>
                </a:prstGeom>
                <a:grpFill/>
                <a:ln w="9525" cap="rnd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Arc 102">
                  <a:extLst>
                    <a:ext uri="{FF2B5EF4-FFF2-40B4-BE49-F238E27FC236}">
                      <a16:creationId xmlns:a16="http://schemas.microsoft.com/office/drawing/2014/main" id="{03871B07-1667-403D-A2F5-4E9C93D6C53A}"/>
                    </a:ext>
                  </a:extLst>
                </p:cNvPr>
                <p:cNvSpPr/>
                <p:nvPr/>
              </p:nvSpPr>
              <p:spPr>
                <a:xfrm>
                  <a:off x="4847797" y="3853750"/>
                  <a:ext cx="354775" cy="322963"/>
                </a:xfrm>
                <a:prstGeom prst="arc">
                  <a:avLst>
                    <a:gd name="adj1" fmla="val 12895224"/>
                    <a:gd name="adj2" fmla="val 8993360"/>
                  </a:avLst>
                </a:prstGeom>
                <a:noFill/>
                <a:ln w="9525"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3CE40FA2-56AF-4199-B075-9E0F469D9BCD}"/>
                  </a:ext>
                </a:extLst>
              </p:cNvPr>
              <p:cNvSpPr/>
              <p:nvPr/>
            </p:nvSpPr>
            <p:spPr>
              <a:xfrm rot="5400000">
                <a:off x="5328" y="5328"/>
                <a:ext cx="5029200" cy="5018544"/>
              </a:xfrm>
              <a:prstGeom prst="rect">
                <a:avLst/>
              </a:prstGeom>
              <a:solidFill>
                <a:srgbClr val="BFBFBF">
                  <a:alpha val="50196"/>
                </a:srgb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A5C9BE8-63E9-464C-8B6B-A3657CCDA815}"/>
                </a:ext>
              </a:extLst>
            </p:cNvPr>
            <p:cNvSpPr txBox="1"/>
            <p:nvPr/>
          </p:nvSpPr>
          <p:spPr>
            <a:xfrm rot="2782119">
              <a:off x="4306064" y="574052"/>
              <a:ext cx="1122353" cy="614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The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26B62E0-DA77-42D7-9397-A1081CF579DA}"/>
              </a:ext>
            </a:extLst>
          </p:cNvPr>
          <p:cNvGrpSpPr/>
          <p:nvPr/>
        </p:nvGrpSpPr>
        <p:grpSpPr>
          <a:xfrm>
            <a:off x="4903129" y="5677999"/>
            <a:ext cx="792093" cy="862026"/>
            <a:chOff x="1034791" y="266261"/>
            <a:chExt cx="3979767" cy="4331139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3AC9A14-98EF-462D-ABC9-E3673F1ABAA9}"/>
                </a:ext>
              </a:extLst>
            </p:cNvPr>
            <p:cNvGrpSpPr/>
            <p:nvPr/>
          </p:nvGrpSpPr>
          <p:grpSpPr>
            <a:xfrm>
              <a:off x="1128358" y="711200"/>
              <a:ext cx="3886200" cy="3886200"/>
              <a:chOff x="0" y="0"/>
              <a:chExt cx="5018544" cy="5018544"/>
            </a:xfrm>
            <a:solidFill>
              <a:schemeClr val="tx1">
                <a:lumMod val="85000"/>
                <a:lumOff val="15000"/>
              </a:schemeClr>
            </a:solidFill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91E91990-221E-4B94-A23C-C7B7765995C8}"/>
                  </a:ext>
                </a:extLst>
              </p:cNvPr>
              <p:cNvGrpSpPr/>
              <p:nvPr/>
            </p:nvGrpSpPr>
            <p:grpSpPr>
              <a:xfrm>
                <a:off x="2365900" y="2223575"/>
                <a:ext cx="2039579" cy="2169905"/>
                <a:chOff x="4884736" y="3595175"/>
                <a:chExt cx="2039579" cy="2169905"/>
              </a:xfrm>
              <a:grpFill/>
            </p:grpSpPr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3A305AAA-C7DE-45AD-9753-789F48535F9D}"/>
                    </a:ext>
                  </a:extLst>
                </p:cNvPr>
                <p:cNvSpPr/>
                <p:nvPr/>
              </p:nvSpPr>
              <p:spPr>
                <a:xfrm>
                  <a:off x="6105073" y="5536479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623E815F-D000-49CD-BF8A-46DB7D6CBFB1}"/>
                    </a:ext>
                  </a:extLst>
                </p:cNvPr>
                <p:cNvSpPr/>
                <p:nvPr/>
              </p:nvSpPr>
              <p:spPr>
                <a:xfrm>
                  <a:off x="6695714" y="4948844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5BE4E838-64E1-426F-A9B4-160490C6D921}"/>
                    </a:ext>
                  </a:extLst>
                </p:cNvPr>
                <p:cNvSpPr/>
                <p:nvPr/>
              </p:nvSpPr>
              <p:spPr>
                <a:xfrm>
                  <a:off x="5514825" y="4944594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2B2827BF-D7B8-4674-869F-016DBB64E5B3}"/>
                    </a:ext>
                  </a:extLst>
                </p:cNvPr>
                <p:cNvSpPr/>
                <p:nvPr/>
              </p:nvSpPr>
              <p:spPr>
                <a:xfrm>
                  <a:off x="5908976" y="4356183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11F80946-C128-419C-802D-143A646983AF}"/>
                    </a:ext>
                  </a:extLst>
                </p:cNvPr>
                <p:cNvSpPr/>
                <p:nvPr/>
              </p:nvSpPr>
              <p:spPr>
                <a:xfrm>
                  <a:off x="6301700" y="4356631"/>
                  <a:ext cx="228601" cy="22860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170AEF98-ADD2-4838-8FBB-C6B6CA6E8B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84736" y="3629025"/>
                  <a:ext cx="287339" cy="0"/>
                </a:xfrm>
                <a:prstGeom prst="line">
                  <a:avLst/>
                </a:prstGeom>
                <a:grpFill/>
                <a:ln w="9525"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14362158-B47F-4C3D-A0C8-CA1C2BF73A55}"/>
                    </a:ext>
                  </a:extLst>
                </p:cNvPr>
                <p:cNvSpPr/>
                <p:nvPr/>
              </p:nvSpPr>
              <p:spPr>
                <a:xfrm>
                  <a:off x="5346851" y="3595175"/>
                  <a:ext cx="297650" cy="251021"/>
                </a:xfrm>
                <a:prstGeom prst="ellipse">
                  <a:avLst/>
                </a:prstGeom>
                <a:noFill/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9795CEB4-8120-4486-85DE-4AEA2CDEF5C8}"/>
                  </a:ext>
                </a:extLst>
              </p:cNvPr>
              <p:cNvSpPr/>
              <p:nvPr/>
            </p:nvSpPr>
            <p:spPr>
              <a:xfrm>
                <a:off x="0" y="0"/>
                <a:ext cx="5018544" cy="5018544"/>
              </a:xfrm>
              <a:prstGeom prst="rect">
                <a:avLst/>
              </a:prstGeom>
              <a:solidFill>
                <a:srgbClr val="BFBFBF">
                  <a:alpha val="50196"/>
                </a:srgb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8DC9009A-88C8-465D-94F9-89E45569F390}"/>
                </a:ext>
              </a:extLst>
            </p:cNvPr>
            <p:cNvSpPr txBox="1"/>
            <p:nvPr/>
          </p:nvSpPr>
          <p:spPr>
            <a:xfrm rot="18891735">
              <a:off x="706989" y="594063"/>
              <a:ext cx="1274160" cy="61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Match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5228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681</TotalTime>
  <Words>52</Words>
  <Application>Microsoft Office PowerPoint</Application>
  <PresentationFormat>On-screen Show (4:3)</PresentationFormat>
  <Paragraphs>32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Ebrima</vt:lpstr>
      <vt:lpstr>Office Theme</vt:lpstr>
      <vt:lpstr>PowerPoint Presentation</vt:lpstr>
      <vt:lpstr>PowerPoint Presentation</vt:lpstr>
    </vt:vector>
  </TitlesOfParts>
  <Company>Minnetonka Public Schools # 276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Breakout - Reset Instructions</dc:title>
  <dc:creator>Cossette, Joseph</dc:creator>
  <cp:lastModifiedBy>Joe Cossette</cp:lastModifiedBy>
  <cp:revision>42</cp:revision>
  <cp:lastPrinted>2018-04-09T12:26:32Z</cp:lastPrinted>
  <dcterms:created xsi:type="dcterms:W3CDTF">2018-04-06T15:53:12Z</dcterms:created>
  <dcterms:modified xsi:type="dcterms:W3CDTF">2019-11-24T22:53:23Z</dcterms:modified>
</cp:coreProperties>
</file>