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71" r:id="rId4"/>
  </p:sldIdLst>
  <p:sldSz cx="7772400" cy="10058400"/>
  <p:notesSz cx="7315200" cy="9601200"/>
  <p:defaultTextStyle>
    <a:defPPr>
      <a:defRPr lang="en-US">
        <a:uFillTx/>
      </a:defRPr>
    </a:defPPr>
    <a:lvl1pPr marL="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6115" autoAdjust="0"/>
  </p:normalViewPr>
  <p:slideViewPr>
    <p:cSldViewPr snapToGrid="0">
      <p:cViewPr varScale="1">
        <p:scale>
          <a:sx n="71" d="100"/>
          <a:sy n="71" d="100"/>
        </p:scale>
        <p:origin x="12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>
                <a:uFillTx/>
              </a:defRPr>
            </a:lvl1pPr>
          </a:lstStyle>
          <a:p>
            <a:fld id="{1DCD7668-A5D7-439B-9D58-CE446FCFEA7C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6651" tIns="48326" rIns="96651" bIns="48326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>
                <a:uFillTx/>
              </a:defRPr>
            </a:lvl1pPr>
          </a:lstStyle>
          <a:p>
            <a:fld id="{C0B2A319-8867-44AD-9B68-7C3D325A4EF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>
                <a:uFillTx/>
              </a:rPr>
              <a:t>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>
                <a:uFillTx/>
              </a:defRPr>
            </a:lvl1pPr>
            <a:lvl2pPr marL="388620" indent="0" algn="ctr">
              <a:buNone/>
              <a:defRPr sz="1700">
                <a:uFillTx/>
              </a:defRPr>
            </a:lvl2pPr>
            <a:lvl3pPr marL="777240" indent="0" algn="ctr">
              <a:buNone/>
              <a:defRPr sz="1530">
                <a:uFillTx/>
              </a:defRPr>
            </a:lvl3pPr>
            <a:lvl4pPr marL="1165860" indent="0" algn="ctr">
              <a:buNone/>
              <a:defRPr sz="1360">
                <a:uFillTx/>
              </a:defRPr>
            </a:lvl4pPr>
            <a:lvl5pPr marL="1554480" indent="0" algn="ctr">
              <a:buNone/>
              <a:defRPr sz="1360">
                <a:uFillTx/>
              </a:defRPr>
            </a:lvl5pPr>
            <a:lvl6pPr marL="1943100" indent="0" algn="ctr">
              <a:buNone/>
              <a:defRPr sz="1360">
                <a:uFillTx/>
              </a:defRPr>
            </a:lvl6pPr>
            <a:lvl7pPr marL="2331720" indent="0" algn="ctr">
              <a:buNone/>
              <a:defRPr sz="1360">
                <a:uFillTx/>
              </a:defRPr>
            </a:lvl7pPr>
            <a:lvl8pPr marL="2720340" indent="0" algn="ctr">
              <a:buNone/>
              <a:defRPr sz="1360">
                <a:uFillTx/>
              </a:defRPr>
            </a:lvl8pPr>
            <a:lvl9pPr marL="3108960" indent="0" algn="ctr">
              <a:buNone/>
              <a:defRPr sz="1360"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  <a:uFillTx/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>
                <a:uFillTx/>
              </a:defRPr>
            </a:lvl1pPr>
            <a:lvl2pPr marL="388620" indent="0">
              <a:buNone/>
              <a:defRPr sz="1700" b="1">
                <a:uFillTx/>
              </a:defRPr>
            </a:lvl2pPr>
            <a:lvl3pPr marL="777240" indent="0">
              <a:buNone/>
              <a:defRPr sz="1530" b="1">
                <a:uFillTx/>
              </a:defRPr>
            </a:lvl3pPr>
            <a:lvl4pPr marL="1165860" indent="0">
              <a:buNone/>
              <a:defRPr sz="1360" b="1">
                <a:uFillTx/>
              </a:defRPr>
            </a:lvl4pPr>
            <a:lvl5pPr marL="1554480" indent="0">
              <a:buNone/>
              <a:defRPr sz="1360" b="1">
                <a:uFillTx/>
              </a:defRPr>
            </a:lvl5pPr>
            <a:lvl6pPr marL="1943100" indent="0">
              <a:buNone/>
              <a:defRPr sz="1360" b="1">
                <a:uFillTx/>
              </a:defRPr>
            </a:lvl6pPr>
            <a:lvl7pPr marL="2331720" indent="0">
              <a:buNone/>
              <a:defRPr sz="1360" b="1">
                <a:uFillTx/>
              </a:defRPr>
            </a:lvl7pPr>
            <a:lvl8pPr marL="2720340" indent="0">
              <a:buNone/>
              <a:defRPr sz="1360" b="1">
                <a:uFillTx/>
              </a:defRPr>
            </a:lvl8pPr>
            <a:lvl9pPr marL="3108960" indent="0">
              <a:buNone/>
              <a:defRPr sz="136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>
                <a:uFillTx/>
              </a:defRPr>
            </a:lvl1pPr>
            <a:lvl2pPr marL="388620" indent="0">
              <a:buNone/>
              <a:defRPr sz="1700" b="1">
                <a:uFillTx/>
              </a:defRPr>
            </a:lvl2pPr>
            <a:lvl3pPr marL="777240" indent="0">
              <a:buNone/>
              <a:defRPr sz="1530" b="1">
                <a:uFillTx/>
              </a:defRPr>
            </a:lvl3pPr>
            <a:lvl4pPr marL="1165860" indent="0">
              <a:buNone/>
              <a:defRPr sz="1360" b="1">
                <a:uFillTx/>
              </a:defRPr>
            </a:lvl4pPr>
            <a:lvl5pPr marL="1554480" indent="0">
              <a:buNone/>
              <a:defRPr sz="1360" b="1">
                <a:uFillTx/>
              </a:defRPr>
            </a:lvl5pPr>
            <a:lvl6pPr marL="1943100" indent="0">
              <a:buNone/>
              <a:defRPr sz="1360" b="1">
                <a:uFillTx/>
              </a:defRPr>
            </a:lvl6pPr>
            <a:lvl7pPr marL="2331720" indent="0">
              <a:buNone/>
              <a:defRPr sz="1360" b="1">
                <a:uFillTx/>
              </a:defRPr>
            </a:lvl7pPr>
            <a:lvl8pPr marL="2720340" indent="0">
              <a:buNone/>
              <a:defRPr sz="1360" b="1">
                <a:uFillTx/>
              </a:defRPr>
            </a:lvl8pPr>
            <a:lvl9pPr marL="3108960" indent="0">
              <a:buNone/>
              <a:defRPr sz="136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>
                <a:uFillTx/>
              </a:defRPr>
            </a:lvl1pPr>
            <a:lvl2pPr>
              <a:defRPr sz="2380">
                <a:uFillTx/>
              </a:defRPr>
            </a:lvl2pPr>
            <a:lvl3pPr>
              <a:defRPr sz="2040">
                <a:uFillTx/>
              </a:defRPr>
            </a:lvl3pPr>
            <a:lvl4pPr>
              <a:defRPr sz="1700">
                <a:uFillTx/>
              </a:defRPr>
            </a:lvl4pPr>
            <a:lvl5pPr>
              <a:defRPr sz="1700">
                <a:uFillTx/>
              </a:defRPr>
            </a:lvl5pPr>
            <a:lvl6pPr>
              <a:defRPr sz="1700">
                <a:uFillTx/>
              </a:defRPr>
            </a:lvl6pPr>
            <a:lvl7pPr>
              <a:defRPr sz="1700">
                <a:uFillTx/>
              </a:defRPr>
            </a:lvl7pPr>
            <a:lvl8pPr>
              <a:defRPr sz="1700">
                <a:uFillTx/>
              </a:defRPr>
            </a:lvl8pPr>
            <a:lvl9pPr>
              <a:defRPr sz="1700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>
                <a:uFillTx/>
              </a:defRPr>
            </a:lvl1pPr>
            <a:lvl2pPr marL="388620" indent="0">
              <a:buNone/>
              <a:defRPr sz="1190">
                <a:uFillTx/>
              </a:defRPr>
            </a:lvl2pPr>
            <a:lvl3pPr marL="777240" indent="0">
              <a:buNone/>
              <a:defRPr sz="1020">
                <a:uFillTx/>
              </a:defRPr>
            </a:lvl3pPr>
            <a:lvl4pPr marL="1165860" indent="0">
              <a:buNone/>
              <a:defRPr sz="850">
                <a:uFillTx/>
              </a:defRPr>
            </a:lvl4pPr>
            <a:lvl5pPr marL="1554480" indent="0">
              <a:buNone/>
              <a:defRPr sz="850">
                <a:uFillTx/>
              </a:defRPr>
            </a:lvl5pPr>
            <a:lvl6pPr marL="1943100" indent="0">
              <a:buNone/>
              <a:defRPr sz="850">
                <a:uFillTx/>
              </a:defRPr>
            </a:lvl6pPr>
            <a:lvl7pPr marL="2331720" indent="0">
              <a:buNone/>
              <a:defRPr sz="850">
                <a:uFillTx/>
              </a:defRPr>
            </a:lvl7pPr>
            <a:lvl8pPr marL="2720340" indent="0">
              <a:buNone/>
              <a:defRPr sz="850">
                <a:uFillTx/>
              </a:defRPr>
            </a:lvl8pPr>
            <a:lvl9pPr marL="3108960" indent="0">
              <a:buNone/>
              <a:defRPr sz="850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>
                <a:uFillTx/>
              </a:defRPr>
            </a:lvl1pPr>
            <a:lvl2pPr marL="388620" indent="0">
              <a:buNone/>
              <a:defRPr sz="2380">
                <a:uFillTx/>
              </a:defRPr>
            </a:lvl2pPr>
            <a:lvl3pPr marL="777240" indent="0">
              <a:buNone/>
              <a:defRPr sz="2040">
                <a:uFillTx/>
              </a:defRPr>
            </a:lvl3pPr>
            <a:lvl4pPr marL="1165860" indent="0">
              <a:buNone/>
              <a:defRPr sz="1700">
                <a:uFillTx/>
              </a:defRPr>
            </a:lvl4pPr>
            <a:lvl5pPr marL="1554480" indent="0">
              <a:buNone/>
              <a:defRPr sz="1700">
                <a:uFillTx/>
              </a:defRPr>
            </a:lvl5pPr>
            <a:lvl6pPr marL="1943100" indent="0">
              <a:buNone/>
              <a:defRPr sz="1700">
                <a:uFillTx/>
              </a:defRPr>
            </a:lvl6pPr>
            <a:lvl7pPr marL="2331720" indent="0">
              <a:buNone/>
              <a:defRPr sz="1700">
                <a:uFillTx/>
              </a:defRPr>
            </a:lvl7pPr>
            <a:lvl8pPr marL="2720340" indent="0">
              <a:buNone/>
              <a:defRPr sz="1700">
                <a:uFillTx/>
              </a:defRPr>
            </a:lvl8pPr>
            <a:lvl9pPr marL="3108960" indent="0">
              <a:buNone/>
              <a:defRPr sz="17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>
                <a:uFillTx/>
              </a:defRPr>
            </a:lvl1pPr>
            <a:lvl2pPr marL="388620" indent="0">
              <a:buNone/>
              <a:defRPr sz="1190">
                <a:uFillTx/>
              </a:defRPr>
            </a:lvl2pPr>
            <a:lvl3pPr marL="777240" indent="0">
              <a:buNone/>
              <a:defRPr sz="1020">
                <a:uFillTx/>
              </a:defRPr>
            </a:lvl3pPr>
            <a:lvl4pPr marL="1165860" indent="0">
              <a:buNone/>
              <a:defRPr sz="850">
                <a:uFillTx/>
              </a:defRPr>
            </a:lvl4pPr>
            <a:lvl5pPr marL="1554480" indent="0">
              <a:buNone/>
              <a:defRPr sz="850">
                <a:uFillTx/>
              </a:defRPr>
            </a:lvl5pPr>
            <a:lvl6pPr marL="1943100" indent="0">
              <a:buNone/>
              <a:defRPr sz="850">
                <a:uFillTx/>
              </a:defRPr>
            </a:lvl6pPr>
            <a:lvl7pPr marL="2331720" indent="0">
              <a:buNone/>
              <a:defRPr sz="850">
                <a:uFillTx/>
              </a:defRPr>
            </a:lvl7pPr>
            <a:lvl8pPr marL="2720340" indent="0">
              <a:buNone/>
              <a:defRPr sz="850">
                <a:uFillTx/>
              </a:defRPr>
            </a:lvl8pPr>
            <a:lvl9pPr marL="3108960" indent="0">
              <a:buNone/>
              <a:defRPr sz="850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2B0A1578-AC89-41D8-AE60-CA14790C35B2}" type="datetimeFigureOut">
              <a:rPr lang="en-US" smtClean="0">
                <a:uFillTx/>
              </a:rPr>
              <a:t>11/24/2019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864ABDD1-D79A-4DAF-A710-63F747EE113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777240" rtl="0" eaLnBrk="1" latinLnBrk="0" hangingPunct="1"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4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0829" y="1477495"/>
            <a:ext cx="300138" cy="577139"/>
          </a:xfrm>
          <a:prstGeom prst="rect">
            <a:avLst/>
          </a:prstGeom>
          <a:noFill/>
        </p:spPr>
      </p:pic>
      <p:pic>
        <p:nvPicPr>
          <p:cNvPr id="79" name="Picture 6" descr="https://images-na.ssl-images-amazon.com/images/I/61Mx9Evw0UL._SL1200_.jpg"/>
          <p:cNvPicPr>
            <a:picLocks noChangeAspect="1" noChangeArrowheads="1"/>
          </p:cNvPicPr>
          <p:nvPr/>
        </p:nvPicPr>
        <p:blipFill rotWithShape="1">
          <a:blip r:embed="rId4" cstate="print"/>
          <a:srcRect r="46799" b="7397"/>
          <a:stretch/>
        </p:blipFill>
        <p:spPr bwMode="auto">
          <a:xfrm>
            <a:off x="5006893" y="2547579"/>
            <a:ext cx="348009" cy="605758"/>
          </a:xfrm>
          <a:prstGeom prst="rect">
            <a:avLst/>
          </a:prstGeom>
          <a:noFill/>
        </p:spPr>
      </p:pic>
      <p:pic>
        <p:nvPicPr>
          <p:cNvPr id="80" name="Picture 10" descr="https://images-na.ssl-images-amazon.com/images/I/71FUiQDW7JL._SL1500_.jpg"/>
          <p:cNvPicPr>
            <a:picLocks noChangeAspect="1" noChangeArrowheads="1"/>
          </p:cNvPicPr>
          <p:nvPr/>
        </p:nvPicPr>
        <p:blipFill rotWithShape="1">
          <a:blip r:embed="rId5" cstate="print"/>
          <a:srcRect l="7003" t="49183" r="57703" b="16667"/>
          <a:stretch/>
        </p:blipFill>
        <p:spPr bwMode="auto">
          <a:xfrm>
            <a:off x="6495311" y="2645157"/>
            <a:ext cx="488507" cy="472676"/>
          </a:xfrm>
          <a:prstGeom prst="rect">
            <a:avLst/>
          </a:prstGeom>
          <a:noFill/>
        </p:spPr>
      </p:pic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36288"/>
              </p:ext>
            </p:extLst>
          </p:nvPr>
        </p:nvGraphicFramePr>
        <p:xfrm>
          <a:off x="4660689" y="2184839"/>
          <a:ext cx="1097280" cy="274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76494"/>
              </p:ext>
            </p:extLst>
          </p:nvPr>
        </p:nvGraphicFramePr>
        <p:xfrm>
          <a:off x="4658342" y="3203835"/>
          <a:ext cx="1097280" cy="274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422727"/>
              </p:ext>
            </p:extLst>
          </p:nvPr>
        </p:nvGraphicFramePr>
        <p:xfrm>
          <a:off x="6328085" y="3206386"/>
          <a:ext cx="822960" cy="274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4" name="Picture 2" descr="Pictu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9478" y="1601774"/>
            <a:ext cx="672247" cy="431413"/>
          </a:xfrm>
          <a:prstGeom prst="rect">
            <a:avLst/>
          </a:prstGeom>
          <a:noFill/>
        </p:spPr>
      </p:pic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615231"/>
              </p:ext>
            </p:extLst>
          </p:nvPr>
        </p:nvGraphicFramePr>
        <p:xfrm>
          <a:off x="6328085" y="2163680"/>
          <a:ext cx="822960" cy="274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67" name="Rectangle 2066"/>
          <p:cNvSpPr>
            <a:spLocks/>
          </p:cNvSpPr>
          <p:nvPr/>
        </p:nvSpPr>
        <p:spPr>
          <a:xfrm>
            <a:off x="4419599" y="1357386"/>
            <a:ext cx="3099585" cy="2271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068" name="TextBox 2067"/>
          <p:cNvSpPr txBox="1">
            <a:spLocks/>
          </p:cNvSpPr>
          <p:nvPr/>
        </p:nvSpPr>
        <p:spPr>
          <a:xfrm>
            <a:off x="111141" y="258719"/>
            <a:ext cx="76370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Bonding Breakout Solutions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92678B-E658-4E65-B6BA-2A8C8780B8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24832" y="2461745"/>
            <a:ext cx="1975808" cy="256745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3D695A90-599D-4C06-AC59-B6C73ECCBB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46331" y="7170295"/>
            <a:ext cx="3062150" cy="25726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40456B-9A95-4E74-ADF1-6E05C2F57F1B}"/>
              </a:ext>
            </a:extLst>
          </p:cNvPr>
          <p:cNvSpPr txBox="1"/>
          <p:nvPr/>
        </p:nvSpPr>
        <p:spPr>
          <a:xfrm>
            <a:off x="4514122" y="7411509"/>
            <a:ext cx="29217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Sodium Hydroxide - NaOH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A613F08-56F9-4A4D-B9B4-AEF9FA446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4656"/>
              </p:ext>
            </p:extLst>
          </p:nvPr>
        </p:nvGraphicFramePr>
        <p:xfrm>
          <a:off x="401747" y="5414666"/>
          <a:ext cx="3775104" cy="2132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3776">
                  <a:extLst>
                    <a:ext uri="{9D8B030D-6E8A-4147-A177-3AD203B41FA5}">
                      <a16:colId xmlns:a16="http://schemas.microsoft.com/office/drawing/2014/main" val="173253428"/>
                    </a:ext>
                  </a:extLst>
                </a:gridCol>
                <a:gridCol w="943776">
                  <a:extLst>
                    <a:ext uri="{9D8B030D-6E8A-4147-A177-3AD203B41FA5}">
                      <a16:colId xmlns:a16="http://schemas.microsoft.com/office/drawing/2014/main" val="1781629774"/>
                    </a:ext>
                  </a:extLst>
                </a:gridCol>
                <a:gridCol w="943776">
                  <a:extLst>
                    <a:ext uri="{9D8B030D-6E8A-4147-A177-3AD203B41FA5}">
                      <a16:colId xmlns:a16="http://schemas.microsoft.com/office/drawing/2014/main" val="1039780886"/>
                    </a:ext>
                  </a:extLst>
                </a:gridCol>
                <a:gridCol w="943776">
                  <a:extLst>
                    <a:ext uri="{9D8B030D-6E8A-4147-A177-3AD203B41FA5}">
                      <a16:colId xmlns:a16="http://schemas.microsoft.com/office/drawing/2014/main" val="3521411782"/>
                    </a:ext>
                  </a:extLst>
                </a:gridCol>
              </a:tblGrid>
              <a:tr h="296659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🍇</a:t>
                      </a:r>
                      <a:r>
                        <a:rPr lang="en-US" sz="16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🍕</a:t>
                      </a:r>
                      <a:r>
                        <a:rPr lang="en-US" sz="16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2-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r>
                        <a:rPr lang="en-US" sz="16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083838"/>
                  </a:ext>
                </a:extLst>
              </a:tr>
              <a:tr h="4491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</a:t>
                      </a:r>
                      <a:r>
                        <a:rPr lang="en-US" sz="16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6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🍕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6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4745358"/>
                  </a:ext>
                </a:extLst>
              </a:tr>
              <a:tr h="4491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</a:t>
                      </a:r>
                      <a:r>
                        <a:rPr lang="en-US" sz="16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6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🍕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6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149999"/>
                  </a:ext>
                </a:extLst>
              </a:tr>
              <a:tr h="4491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</a:t>
                      </a:r>
                      <a:r>
                        <a:rPr lang="en-US" sz="16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2+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🤠🍇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6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866233"/>
                  </a:ext>
                </a:extLst>
              </a:tr>
              <a:tr h="4491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</a:t>
                      </a:r>
                      <a:r>
                        <a:rPr lang="en-US" sz="16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😎🍇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6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902371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1BFB273-5BCC-47C6-8752-DE3B110DB12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991" r="21321"/>
          <a:stretch/>
        </p:blipFill>
        <p:spPr>
          <a:xfrm>
            <a:off x="758227" y="2468445"/>
            <a:ext cx="905998" cy="256075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E0C3837-C4C5-49ED-8533-3FDE72245F7C}"/>
              </a:ext>
            </a:extLst>
          </p:cNvPr>
          <p:cNvSpPr/>
          <p:nvPr/>
        </p:nvSpPr>
        <p:spPr>
          <a:xfrm>
            <a:off x="401747" y="1357386"/>
            <a:ext cx="3842895" cy="1067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“Can you feel the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MERCURY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rising? It's time to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out all of the kinks and keep working persistently through thick and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Set the example and others will follow your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FDB82B-CB4C-4090-A20D-E0D5F91C8D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3962" y="7780841"/>
            <a:ext cx="4000680" cy="172510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F046F33-7007-4F7B-9C9E-8B8BB36348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51020" y="3779459"/>
            <a:ext cx="3232578" cy="32767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-6350"/>
          <a:ext cx="7772400" cy="335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335491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FF303028-FE33-4C54-A6B4-FB8BD6ED5F59}"/>
              </a:ext>
            </a:extLst>
          </p:cNvPr>
          <p:cNvGrpSpPr/>
          <p:nvPr/>
        </p:nvGrpSpPr>
        <p:grpSpPr>
          <a:xfrm>
            <a:off x="3083878" y="309879"/>
            <a:ext cx="1604644" cy="2744470"/>
            <a:chOff x="813433" y="402590"/>
            <a:chExt cx="1604644" cy="2744470"/>
          </a:xfrm>
        </p:grpSpPr>
        <p:sp>
          <p:nvSpPr>
            <p:cNvPr id="30" name="Flowchart: Preparation 29">
              <a:extLst>
                <a:ext uri="{FF2B5EF4-FFF2-40B4-BE49-F238E27FC236}">
                  <a16:creationId xmlns:a16="http://schemas.microsoft.com/office/drawing/2014/main" id="{A1711E70-FD3E-46B6-BD0A-5152660D80A5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🧐🍇</a:t>
              </a:r>
            </a:p>
          </p:txBody>
        </p:sp>
        <p:sp>
          <p:nvSpPr>
            <p:cNvPr id="31" name="Flowchart: Preparation 30">
              <a:extLst>
                <a:ext uri="{FF2B5EF4-FFF2-40B4-BE49-F238E27FC236}">
                  <a16:creationId xmlns:a16="http://schemas.microsoft.com/office/drawing/2014/main" id="{FD8B67C0-036A-4022-B6FF-F230E4971A50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😀🍭</a:t>
              </a:r>
            </a:p>
          </p:txBody>
        </p:sp>
        <p:sp>
          <p:nvSpPr>
            <p:cNvPr id="32" name="Flowchart: Preparation 31">
              <a:extLst>
                <a:ext uri="{FF2B5EF4-FFF2-40B4-BE49-F238E27FC236}">
                  <a16:creationId xmlns:a16="http://schemas.microsoft.com/office/drawing/2014/main" id="{C88818C1-0E03-42EF-B8D7-E8D81831E796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" name="Flowchart: Preparation 32">
              <a:extLst>
                <a:ext uri="{FF2B5EF4-FFF2-40B4-BE49-F238E27FC236}">
                  <a16:creationId xmlns:a16="http://schemas.microsoft.com/office/drawing/2014/main" id="{BB3765CF-56BF-4F52-99A6-788C5D608253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🤠🍕</a:t>
              </a:r>
            </a:p>
          </p:txBody>
        </p:sp>
        <p:sp>
          <p:nvSpPr>
            <p:cNvPr id="34" name="Flowchart: Preparation 33">
              <a:extLst>
                <a:ext uri="{FF2B5EF4-FFF2-40B4-BE49-F238E27FC236}">
                  <a16:creationId xmlns:a16="http://schemas.microsoft.com/office/drawing/2014/main" id="{DE192EE9-D5EF-4676-91CB-2E4A4D9F9D36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" name="Flowchart: Preparation 34">
              <a:extLst>
                <a:ext uri="{FF2B5EF4-FFF2-40B4-BE49-F238E27FC236}">
                  <a16:creationId xmlns:a16="http://schemas.microsoft.com/office/drawing/2014/main" id="{1636E6E8-4463-4B85-9A30-9B778B0AA97D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🤠🍇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6" name="Flowchart: Preparation 35">
              <a:extLst>
                <a:ext uri="{FF2B5EF4-FFF2-40B4-BE49-F238E27FC236}">
                  <a16:creationId xmlns:a16="http://schemas.microsoft.com/office/drawing/2014/main" id="{7C73D6A6-B19C-470F-947F-7A8CD9ACFA5B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64CD956-3C74-4473-B42D-2AF03B99D036}"/>
              </a:ext>
            </a:extLst>
          </p:cNvPr>
          <p:cNvGrpSpPr/>
          <p:nvPr/>
        </p:nvGrpSpPr>
        <p:grpSpPr>
          <a:xfrm>
            <a:off x="5423695" y="309879"/>
            <a:ext cx="1604644" cy="2744470"/>
            <a:chOff x="813433" y="402590"/>
            <a:chExt cx="1604644" cy="2744470"/>
          </a:xfrm>
        </p:grpSpPr>
        <p:sp>
          <p:nvSpPr>
            <p:cNvPr id="38" name="Flowchart: Preparation 37">
              <a:extLst>
                <a:ext uri="{FF2B5EF4-FFF2-40B4-BE49-F238E27FC236}">
                  <a16:creationId xmlns:a16="http://schemas.microsoft.com/office/drawing/2014/main" id="{15EA4FBE-B804-413D-A1C3-985C65D9D3D2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🤠🍇</a:t>
              </a:r>
            </a:p>
          </p:txBody>
        </p:sp>
        <p:sp>
          <p:nvSpPr>
            <p:cNvPr id="43" name="Flowchart: Preparation 42">
              <a:extLst>
                <a:ext uri="{FF2B5EF4-FFF2-40B4-BE49-F238E27FC236}">
                  <a16:creationId xmlns:a16="http://schemas.microsoft.com/office/drawing/2014/main" id="{E57FF369-FE86-41B0-A45E-F4E0EAEC2455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😎🍕</a:t>
              </a:r>
            </a:p>
          </p:txBody>
        </p:sp>
        <p:sp>
          <p:nvSpPr>
            <p:cNvPr id="44" name="Flowchart: Preparation 43">
              <a:extLst>
                <a:ext uri="{FF2B5EF4-FFF2-40B4-BE49-F238E27FC236}">
                  <a16:creationId xmlns:a16="http://schemas.microsoft.com/office/drawing/2014/main" id="{1058648C-B28E-44F7-95A4-8CE653148440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😎🍇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5" name="Flowchart: Preparation 44">
              <a:extLst>
                <a:ext uri="{FF2B5EF4-FFF2-40B4-BE49-F238E27FC236}">
                  <a16:creationId xmlns:a16="http://schemas.microsoft.com/office/drawing/2014/main" id="{4D56F58D-70A2-4904-8874-674E04D936D6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</a:p>
          </p:txBody>
        </p:sp>
        <p:sp>
          <p:nvSpPr>
            <p:cNvPr id="46" name="Flowchart: Preparation 45">
              <a:extLst>
                <a:ext uri="{FF2B5EF4-FFF2-40B4-BE49-F238E27FC236}">
                  <a16:creationId xmlns:a16="http://schemas.microsoft.com/office/drawing/2014/main" id="{91318F08-0637-4AAF-9550-463F419733D4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🤠🍭</a:t>
              </a:r>
            </a:p>
          </p:txBody>
        </p:sp>
        <p:sp>
          <p:nvSpPr>
            <p:cNvPr id="67" name="Flowchart: Preparation 66">
              <a:extLst>
                <a:ext uri="{FF2B5EF4-FFF2-40B4-BE49-F238E27FC236}">
                  <a16:creationId xmlns:a16="http://schemas.microsoft.com/office/drawing/2014/main" id="{530F5BA8-0969-4907-9EB5-6C538ACE6E66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</a:p>
          </p:txBody>
        </p:sp>
        <p:sp>
          <p:nvSpPr>
            <p:cNvPr id="68" name="Flowchart: Preparation 67">
              <a:extLst>
                <a:ext uri="{FF2B5EF4-FFF2-40B4-BE49-F238E27FC236}">
                  <a16:creationId xmlns:a16="http://schemas.microsoft.com/office/drawing/2014/main" id="{729E42EA-63A0-4E28-9C7F-4D459A37219A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4F8664C-7D40-4358-B9E1-608A88FEDD87}"/>
              </a:ext>
            </a:extLst>
          </p:cNvPr>
          <p:cNvGrpSpPr/>
          <p:nvPr/>
        </p:nvGrpSpPr>
        <p:grpSpPr>
          <a:xfrm>
            <a:off x="739617" y="306704"/>
            <a:ext cx="1604644" cy="2744470"/>
            <a:chOff x="813433" y="402590"/>
            <a:chExt cx="1604644" cy="2744470"/>
          </a:xfrm>
        </p:grpSpPr>
        <p:sp>
          <p:nvSpPr>
            <p:cNvPr id="70" name="Flowchart: Preparation 69">
              <a:extLst>
                <a:ext uri="{FF2B5EF4-FFF2-40B4-BE49-F238E27FC236}">
                  <a16:creationId xmlns:a16="http://schemas.microsoft.com/office/drawing/2014/main" id="{4351EA8D-6F5B-4FE0-9F6B-731592737F6A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1" name="Flowchart: Preparation 70">
              <a:extLst>
                <a:ext uri="{FF2B5EF4-FFF2-40B4-BE49-F238E27FC236}">
                  <a16:creationId xmlns:a16="http://schemas.microsoft.com/office/drawing/2014/main" id="{F8363661-0534-446D-8A5A-A780F82908C5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😀🍇</a:t>
              </a:r>
            </a:p>
          </p:txBody>
        </p:sp>
        <p:sp>
          <p:nvSpPr>
            <p:cNvPr id="72" name="Flowchart: Preparation 71">
              <a:extLst>
                <a:ext uri="{FF2B5EF4-FFF2-40B4-BE49-F238E27FC236}">
                  <a16:creationId xmlns:a16="http://schemas.microsoft.com/office/drawing/2014/main" id="{FACBE21D-7C7D-4B6D-8BC9-B66211188DA3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</a:p>
          </p:txBody>
        </p:sp>
        <p:sp>
          <p:nvSpPr>
            <p:cNvPr id="73" name="Flowchart: Preparation 72">
              <a:extLst>
                <a:ext uri="{FF2B5EF4-FFF2-40B4-BE49-F238E27FC236}">
                  <a16:creationId xmlns:a16="http://schemas.microsoft.com/office/drawing/2014/main" id="{FCCB1F13-1190-4F15-BD95-B832E92C16EC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4" name="Flowchart: Preparation 73">
              <a:extLst>
                <a:ext uri="{FF2B5EF4-FFF2-40B4-BE49-F238E27FC236}">
                  <a16:creationId xmlns:a16="http://schemas.microsoft.com/office/drawing/2014/main" id="{6AF145E0-02F0-4A86-BFAC-36140759DC50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 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🍇</a:t>
              </a:r>
            </a:p>
          </p:txBody>
        </p:sp>
        <p:sp>
          <p:nvSpPr>
            <p:cNvPr id="77" name="Flowchart: Preparation 76">
              <a:extLst>
                <a:ext uri="{FF2B5EF4-FFF2-40B4-BE49-F238E27FC236}">
                  <a16:creationId xmlns:a16="http://schemas.microsoft.com/office/drawing/2014/main" id="{BE9DACE7-840D-46DD-A779-6A6B91B79BE2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bg1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8" name="Flowchart: Preparation 77">
              <a:extLst>
                <a:ext uri="{FF2B5EF4-FFF2-40B4-BE49-F238E27FC236}">
                  <a16:creationId xmlns:a16="http://schemas.microsoft.com/office/drawing/2014/main" id="{434E1F11-3C84-4CB1-8201-39D802BEF5A2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😀🍕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01AAD6E8-DD21-415E-9051-3BF511C4A9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3914" y="5091334"/>
          <a:ext cx="6564572" cy="4169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1143">
                  <a:extLst>
                    <a:ext uri="{9D8B030D-6E8A-4147-A177-3AD203B41FA5}">
                      <a16:colId xmlns:a16="http://schemas.microsoft.com/office/drawing/2014/main" val="173253428"/>
                    </a:ext>
                  </a:extLst>
                </a:gridCol>
                <a:gridCol w="1641143">
                  <a:extLst>
                    <a:ext uri="{9D8B030D-6E8A-4147-A177-3AD203B41FA5}">
                      <a16:colId xmlns:a16="http://schemas.microsoft.com/office/drawing/2014/main" val="1781629774"/>
                    </a:ext>
                  </a:extLst>
                </a:gridCol>
                <a:gridCol w="1641143">
                  <a:extLst>
                    <a:ext uri="{9D8B030D-6E8A-4147-A177-3AD203B41FA5}">
                      <a16:colId xmlns:a16="http://schemas.microsoft.com/office/drawing/2014/main" val="1039780886"/>
                    </a:ext>
                  </a:extLst>
                </a:gridCol>
                <a:gridCol w="1641143">
                  <a:extLst>
                    <a:ext uri="{9D8B030D-6E8A-4147-A177-3AD203B41FA5}">
                      <a16:colId xmlns:a16="http://schemas.microsoft.com/office/drawing/2014/main" val="3521411782"/>
                    </a:ext>
                  </a:extLst>
                </a:gridCol>
              </a:tblGrid>
              <a:tr h="833878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🍇</a:t>
                      </a:r>
                      <a:r>
                        <a:rPr lang="en-US" sz="32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🍕</a:t>
                      </a:r>
                      <a:r>
                        <a:rPr lang="en-US" sz="32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2-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r>
                        <a:rPr lang="en-US" sz="32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083838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</a:t>
                      </a:r>
                      <a:r>
                        <a:rPr lang="en-US" sz="32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32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🍕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32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4745358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</a:t>
                      </a:r>
                      <a:r>
                        <a:rPr lang="en-US" sz="32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32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🍕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32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149999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</a:t>
                      </a:r>
                      <a:r>
                        <a:rPr lang="en-US" sz="32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2+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🤠🍇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32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866233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</a:t>
                      </a:r>
                      <a:r>
                        <a:rPr lang="en-US" sz="3200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😎🍇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32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r>
                        <a:rPr lang="en-US" sz="32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9023711"/>
                  </a:ext>
                </a:extLst>
              </a:tr>
            </a:tbl>
          </a:graphicData>
        </a:graphic>
      </p:graphicFrame>
      <p:sp>
        <p:nvSpPr>
          <p:cNvPr id="76" name="TextBox 75">
            <a:extLst>
              <a:ext uri="{FF2B5EF4-FFF2-40B4-BE49-F238E27FC236}">
                <a16:creationId xmlns:a16="http://schemas.microsoft.com/office/drawing/2014/main" id="{A5ECD7A2-4923-4628-81BA-A31C75EBFAA1}"/>
              </a:ext>
            </a:extLst>
          </p:cNvPr>
          <p:cNvSpPr txBox="1"/>
          <p:nvPr/>
        </p:nvSpPr>
        <p:spPr>
          <a:xfrm>
            <a:off x="603914" y="4519928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34001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B08E19-F378-4C41-A1E6-7E405B0E6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6136"/>
              </p:ext>
            </p:extLst>
          </p:nvPr>
        </p:nvGraphicFramePr>
        <p:xfrm>
          <a:off x="1943100" y="1143000"/>
          <a:ext cx="3886200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1535094231"/>
                    </a:ext>
                  </a:extLst>
                </a:gridCol>
              </a:tblGrid>
              <a:tr h="388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93082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83958B-A6E3-4657-A083-D27328277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17210"/>
              </p:ext>
            </p:extLst>
          </p:nvPr>
        </p:nvGraphicFramePr>
        <p:xfrm>
          <a:off x="2514600" y="1714500"/>
          <a:ext cx="27432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723079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4087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7574695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69514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5668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554488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18A5819F-E908-4932-907B-4AA73D246754}"/>
              </a:ext>
            </a:extLst>
          </p:cNvPr>
          <p:cNvGrpSpPr/>
          <p:nvPr/>
        </p:nvGrpSpPr>
        <p:grpSpPr>
          <a:xfrm>
            <a:off x="1943100" y="1119508"/>
            <a:ext cx="3886200" cy="3919922"/>
            <a:chOff x="1143000" y="685730"/>
            <a:chExt cx="3886200" cy="391992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CAA3F6F-B3BF-4F7C-B6E0-F5A9CDE76984}"/>
                </a:ext>
              </a:extLst>
            </p:cNvPr>
            <p:cNvGrpSpPr/>
            <p:nvPr/>
          </p:nvGrpSpPr>
          <p:grpSpPr>
            <a:xfrm>
              <a:off x="1143000" y="711200"/>
              <a:ext cx="3886200" cy="3894452"/>
              <a:chOff x="10656" y="0"/>
              <a:chExt cx="5018544" cy="5029200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38C3C11B-5A92-4EE3-B195-57A07ADB06E3}"/>
                  </a:ext>
                </a:extLst>
              </p:cNvPr>
              <p:cNvGrpSpPr/>
              <p:nvPr/>
            </p:nvGrpSpPr>
            <p:grpSpPr>
              <a:xfrm>
                <a:off x="626793" y="2257425"/>
                <a:ext cx="2056943" cy="2138283"/>
                <a:chOff x="3145629" y="3629025"/>
                <a:chExt cx="2056943" cy="2138283"/>
              </a:xfrm>
              <a:grpFill/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5BFAF297-D45F-400E-941B-7369B4B779E7}"/>
                    </a:ext>
                  </a:extLst>
                </p:cNvPr>
                <p:cNvSpPr/>
                <p:nvPr/>
              </p:nvSpPr>
              <p:spPr>
                <a:xfrm>
                  <a:off x="3145629" y="4744826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4AC811D6-03D6-4A57-A755-7DDB1A3ABBA6}"/>
                    </a:ext>
                  </a:extLst>
                </p:cNvPr>
                <p:cNvSpPr/>
                <p:nvPr/>
              </p:nvSpPr>
              <p:spPr>
                <a:xfrm>
                  <a:off x="3145630" y="5139067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972D953F-EC9C-471E-B033-5EC76DFEAFDB}"/>
                    </a:ext>
                  </a:extLst>
                </p:cNvPr>
                <p:cNvSpPr/>
                <p:nvPr/>
              </p:nvSpPr>
              <p:spPr>
                <a:xfrm>
                  <a:off x="3536441" y="4356183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CF9930EB-B963-4AEA-BD2F-8265AA84805A}"/>
                    </a:ext>
                  </a:extLst>
                </p:cNvPr>
                <p:cNvSpPr/>
                <p:nvPr/>
              </p:nvSpPr>
              <p:spPr>
                <a:xfrm>
                  <a:off x="3929334" y="4353658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08EC9B6-5116-4FCE-B4A8-2E706D4C1A63}"/>
                    </a:ext>
                  </a:extLst>
                </p:cNvPr>
                <p:cNvSpPr/>
                <p:nvPr/>
              </p:nvSpPr>
              <p:spPr>
                <a:xfrm>
                  <a:off x="4326063" y="4948844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97892EE8-162E-4416-A06C-9BEF6401902E}"/>
                    </a:ext>
                  </a:extLst>
                </p:cNvPr>
                <p:cNvSpPr/>
                <p:nvPr/>
              </p:nvSpPr>
              <p:spPr>
                <a:xfrm>
                  <a:off x="3732802" y="5538707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508DE9FF-B47F-4292-8CF9-51733488ED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10078" y="3629025"/>
                  <a:ext cx="259554" cy="378618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Arc 17">
                  <a:extLst>
                    <a:ext uri="{FF2B5EF4-FFF2-40B4-BE49-F238E27FC236}">
                      <a16:creationId xmlns:a16="http://schemas.microsoft.com/office/drawing/2014/main" id="{22C93171-4B29-4419-90F7-6BEE9CC50E5E}"/>
                    </a:ext>
                  </a:extLst>
                </p:cNvPr>
                <p:cNvSpPr/>
                <p:nvPr/>
              </p:nvSpPr>
              <p:spPr>
                <a:xfrm>
                  <a:off x="4847797" y="3853750"/>
                  <a:ext cx="354775" cy="322963"/>
                </a:xfrm>
                <a:prstGeom prst="arc">
                  <a:avLst>
                    <a:gd name="adj1" fmla="val 12895224"/>
                    <a:gd name="adj2" fmla="val 8993360"/>
                  </a:avLst>
                </a:prstGeom>
                <a:no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1270F19-6EB8-4896-88E4-9A6562A517D4}"/>
                  </a:ext>
                </a:extLst>
              </p:cNvPr>
              <p:cNvSpPr/>
              <p:nvPr/>
            </p:nvSpPr>
            <p:spPr>
              <a:xfrm rot="5400000">
                <a:off x="5328" y="5328"/>
                <a:ext cx="5029200" cy="50185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16C2C7-FF91-4032-B47E-9A35624E045B}"/>
                </a:ext>
              </a:extLst>
            </p:cNvPr>
            <p:cNvSpPr txBox="1"/>
            <p:nvPr/>
          </p:nvSpPr>
          <p:spPr>
            <a:xfrm rot="2782119">
              <a:off x="4671511" y="758346"/>
              <a:ext cx="3914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The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BBC1A5A-E625-417C-BEE5-DB0775452F09}"/>
              </a:ext>
            </a:extLst>
          </p:cNvPr>
          <p:cNvGrpSpPr/>
          <p:nvPr/>
        </p:nvGrpSpPr>
        <p:grpSpPr>
          <a:xfrm>
            <a:off x="1943100" y="1143620"/>
            <a:ext cx="3886200" cy="3983842"/>
            <a:chOff x="1134748" y="711200"/>
            <a:chExt cx="3886200" cy="3983842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EE17958-531E-46EB-8D49-1351195D9A6E}"/>
                </a:ext>
              </a:extLst>
            </p:cNvPr>
            <p:cNvGrpSpPr/>
            <p:nvPr/>
          </p:nvGrpSpPr>
          <p:grpSpPr>
            <a:xfrm>
              <a:off x="1134748" y="711200"/>
              <a:ext cx="3886200" cy="3886200"/>
              <a:chOff x="0" y="0"/>
              <a:chExt cx="5018544" cy="5018544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2EA7651-3266-4D08-8EA2-852A50C91EA6}"/>
                  </a:ext>
                </a:extLst>
              </p:cNvPr>
              <p:cNvGrpSpPr/>
              <p:nvPr/>
            </p:nvGrpSpPr>
            <p:grpSpPr>
              <a:xfrm>
                <a:off x="613772" y="622838"/>
                <a:ext cx="2539522" cy="2172241"/>
                <a:chOff x="3132608" y="1994438"/>
                <a:chExt cx="2539522" cy="2172241"/>
              </a:xfrm>
              <a:grpFill/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19FA2C8A-BF59-437B-9EE0-417631904E36}"/>
                    </a:ext>
                  </a:extLst>
                </p:cNvPr>
                <p:cNvSpPr/>
                <p:nvPr/>
              </p:nvSpPr>
              <p:spPr>
                <a:xfrm>
                  <a:off x="3725237" y="3174107"/>
                  <a:ext cx="236167" cy="236167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2820D258-A2B4-4D5F-84AE-9F980DA792AF}"/>
                    </a:ext>
                  </a:extLst>
                </p:cNvPr>
                <p:cNvSpPr/>
                <p:nvPr/>
              </p:nvSpPr>
              <p:spPr>
                <a:xfrm>
                  <a:off x="4315423" y="2586920"/>
                  <a:ext cx="236167" cy="236167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D4453B2B-513C-4B7A-BC4F-C34A9B155A4B}"/>
                    </a:ext>
                  </a:extLst>
                </p:cNvPr>
                <p:cNvSpPr/>
                <p:nvPr/>
              </p:nvSpPr>
              <p:spPr>
                <a:xfrm>
                  <a:off x="3132608" y="2586920"/>
                  <a:ext cx="236167" cy="236167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5F695CFB-0617-4769-A73E-FA27FBCAE486}"/>
                    </a:ext>
                  </a:extLst>
                </p:cNvPr>
                <p:cNvSpPr/>
                <p:nvPr/>
              </p:nvSpPr>
              <p:spPr>
                <a:xfrm>
                  <a:off x="3722871" y="1994438"/>
                  <a:ext cx="236167" cy="236167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85E165E3-0314-4598-8C81-B4D056B00F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10078" y="4007390"/>
                  <a:ext cx="340516" cy="253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06E9FF06-CBAE-42A9-9854-D31D33CBC3C1}"/>
                    </a:ext>
                  </a:extLst>
                </p:cNvPr>
                <p:cNvSpPr/>
                <p:nvPr/>
              </p:nvSpPr>
              <p:spPr>
                <a:xfrm>
                  <a:off x="5317349" y="3848101"/>
                  <a:ext cx="354781" cy="318578"/>
                </a:xfrm>
                <a:prstGeom prst="ellipse">
                  <a:avLst/>
                </a:prstGeom>
                <a:noFill/>
                <a:ln w="571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DDE87E8-4CA0-49BB-94A8-707ACE0D39DE}"/>
                  </a:ext>
                </a:extLst>
              </p:cNvPr>
              <p:cNvSpPr/>
              <p:nvPr/>
            </p:nvSpPr>
            <p:spPr>
              <a:xfrm>
                <a:off x="0" y="0"/>
                <a:ext cx="5018544" cy="50185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A7D8B4-47E3-4FA1-80BC-AE41EEE28C88}"/>
                </a:ext>
              </a:extLst>
            </p:cNvPr>
            <p:cNvSpPr txBox="1"/>
            <p:nvPr/>
          </p:nvSpPr>
          <p:spPr>
            <a:xfrm rot="8075992">
              <a:off x="4376398" y="4211095"/>
              <a:ext cx="7216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Diagrams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12857CB-3E2E-403F-8C4E-156D17A52F93}"/>
              </a:ext>
            </a:extLst>
          </p:cNvPr>
          <p:cNvGrpSpPr/>
          <p:nvPr/>
        </p:nvGrpSpPr>
        <p:grpSpPr>
          <a:xfrm>
            <a:off x="1951779" y="1057489"/>
            <a:ext cx="3886200" cy="3964323"/>
            <a:chOff x="1128358" y="633077"/>
            <a:chExt cx="3886200" cy="3964323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5911D20-8CCB-4B78-A3C4-CA5FF49A3FAE}"/>
                </a:ext>
              </a:extLst>
            </p:cNvPr>
            <p:cNvGrpSpPr/>
            <p:nvPr/>
          </p:nvGrpSpPr>
          <p:grpSpPr>
            <a:xfrm>
              <a:off x="1128358" y="711200"/>
              <a:ext cx="3886200" cy="3886200"/>
              <a:chOff x="0" y="0"/>
              <a:chExt cx="5018544" cy="5018544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F08172BE-6C96-47E9-B6B5-99FF66F8C2A1}"/>
                  </a:ext>
                </a:extLst>
              </p:cNvPr>
              <p:cNvGrpSpPr/>
              <p:nvPr/>
            </p:nvGrpSpPr>
            <p:grpSpPr>
              <a:xfrm>
                <a:off x="2365900" y="2223575"/>
                <a:ext cx="2039579" cy="2169905"/>
                <a:chOff x="4884736" y="3595175"/>
                <a:chExt cx="2039579" cy="2169905"/>
              </a:xfrm>
              <a:grpFill/>
            </p:grpSpPr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BF161E45-23CD-4FD3-B3AA-2131E0577AD2}"/>
                    </a:ext>
                  </a:extLst>
                </p:cNvPr>
                <p:cNvSpPr/>
                <p:nvPr/>
              </p:nvSpPr>
              <p:spPr>
                <a:xfrm>
                  <a:off x="6105073" y="5536479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C7CB99A1-C95A-4045-9A61-E7C5C9CB163F}"/>
                    </a:ext>
                  </a:extLst>
                </p:cNvPr>
                <p:cNvSpPr/>
                <p:nvPr/>
              </p:nvSpPr>
              <p:spPr>
                <a:xfrm>
                  <a:off x="6695714" y="4948844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94CDD012-348A-4FC1-8B60-8057EAFF2CB9}"/>
                    </a:ext>
                  </a:extLst>
                </p:cNvPr>
                <p:cNvSpPr/>
                <p:nvPr/>
              </p:nvSpPr>
              <p:spPr>
                <a:xfrm>
                  <a:off x="5514825" y="4944594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D660953C-7B81-4545-A3BF-382AFA160180}"/>
                    </a:ext>
                  </a:extLst>
                </p:cNvPr>
                <p:cNvSpPr/>
                <p:nvPr/>
              </p:nvSpPr>
              <p:spPr>
                <a:xfrm>
                  <a:off x="5908976" y="4356183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F306BB22-101C-466A-AC13-7C54B0BA900D}"/>
                    </a:ext>
                  </a:extLst>
                </p:cNvPr>
                <p:cNvSpPr/>
                <p:nvPr/>
              </p:nvSpPr>
              <p:spPr>
                <a:xfrm>
                  <a:off x="6301700" y="4356631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C99F10A3-BB9C-4E63-BB1C-672E661C42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84736" y="3629025"/>
                  <a:ext cx="287339" cy="0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7E40CD97-E1EE-48FC-8E95-BB32584BE532}"/>
                    </a:ext>
                  </a:extLst>
                </p:cNvPr>
                <p:cNvSpPr/>
                <p:nvPr/>
              </p:nvSpPr>
              <p:spPr>
                <a:xfrm>
                  <a:off x="5346851" y="3595175"/>
                  <a:ext cx="297650" cy="251021"/>
                </a:xfrm>
                <a:prstGeom prst="ellipse">
                  <a:avLst/>
                </a:prstGeom>
                <a:noFill/>
                <a:ln w="571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0EA2D01-BC3F-4478-995A-E8159BBD830F}"/>
                  </a:ext>
                </a:extLst>
              </p:cNvPr>
              <p:cNvSpPr/>
              <p:nvPr/>
            </p:nvSpPr>
            <p:spPr>
              <a:xfrm>
                <a:off x="0" y="0"/>
                <a:ext cx="5018544" cy="50185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61C3C7-302C-45E2-B0BA-A14DEB601103}"/>
                </a:ext>
              </a:extLst>
            </p:cNvPr>
            <p:cNvSpPr txBox="1"/>
            <p:nvPr/>
          </p:nvSpPr>
          <p:spPr>
            <a:xfrm rot="18891735">
              <a:off x="1073802" y="780233"/>
              <a:ext cx="5405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Match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AAC3357-8520-412D-801C-A23293E5BA70}"/>
              </a:ext>
            </a:extLst>
          </p:cNvPr>
          <p:cNvGrpSpPr/>
          <p:nvPr/>
        </p:nvGrpSpPr>
        <p:grpSpPr>
          <a:xfrm>
            <a:off x="1943100" y="1142643"/>
            <a:ext cx="3886200" cy="3922252"/>
            <a:chOff x="1143000" y="711200"/>
            <a:chExt cx="3886200" cy="3922252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4D23F281-BF32-4F33-B962-F3F8596F5014}"/>
                </a:ext>
              </a:extLst>
            </p:cNvPr>
            <p:cNvGrpSpPr/>
            <p:nvPr/>
          </p:nvGrpSpPr>
          <p:grpSpPr>
            <a:xfrm>
              <a:off x="1143000" y="711200"/>
              <a:ext cx="3886200" cy="3886200"/>
              <a:chOff x="10656" y="0"/>
              <a:chExt cx="5018544" cy="5018544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0B7C78A4-9EDA-4A4F-BD58-093B31BF71EA}"/>
                  </a:ext>
                </a:extLst>
              </p:cNvPr>
              <p:cNvGrpSpPr/>
              <p:nvPr/>
            </p:nvGrpSpPr>
            <p:grpSpPr>
              <a:xfrm>
                <a:off x="2150796" y="622515"/>
                <a:ext cx="2246643" cy="2182598"/>
                <a:chOff x="4669632" y="1994115"/>
                <a:chExt cx="2246643" cy="2182598"/>
              </a:xfrm>
              <a:grpFill/>
            </p:grpSpPr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FAE15D84-FFEE-44E1-A1E6-35AFCC9F39D9}"/>
                    </a:ext>
                  </a:extLst>
                </p:cNvPr>
                <p:cNvSpPr/>
                <p:nvPr/>
              </p:nvSpPr>
              <p:spPr>
                <a:xfrm>
                  <a:off x="5505243" y="2389184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190A9636-41A9-4D42-A558-9C138CD85E70}"/>
                    </a:ext>
                  </a:extLst>
                </p:cNvPr>
                <p:cNvSpPr/>
                <p:nvPr/>
              </p:nvSpPr>
              <p:spPr>
                <a:xfrm>
                  <a:off x="5504168" y="2784132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08B77E66-1BD2-4940-A137-321CDAEBD6A6}"/>
                    </a:ext>
                  </a:extLst>
                </p:cNvPr>
                <p:cNvSpPr/>
                <p:nvPr/>
              </p:nvSpPr>
              <p:spPr>
                <a:xfrm>
                  <a:off x="5895245" y="1994116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74247D7-54DA-4ED6-B59C-A49195A4DAC0}"/>
                    </a:ext>
                  </a:extLst>
                </p:cNvPr>
                <p:cNvSpPr/>
                <p:nvPr/>
              </p:nvSpPr>
              <p:spPr>
                <a:xfrm>
                  <a:off x="6289055" y="1994115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E0B3A000-6D97-4CDF-A45F-2775826FF021}"/>
                    </a:ext>
                  </a:extLst>
                </p:cNvPr>
                <p:cNvSpPr/>
                <p:nvPr/>
              </p:nvSpPr>
              <p:spPr>
                <a:xfrm>
                  <a:off x="5895244" y="3176486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A707742C-FD9E-49DE-9E25-5D96E6934EDF}"/>
                    </a:ext>
                  </a:extLst>
                </p:cNvPr>
                <p:cNvSpPr/>
                <p:nvPr/>
              </p:nvSpPr>
              <p:spPr>
                <a:xfrm>
                  <a:off x="6289055" y="3169956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343FD6C8-E8B6-4549-B277-35B7CD1580AC}"/>
                    </a:ext>
                  </a:extLst>
                </p:cNvPr>
                <p:cNvSpPr/>
                <p:nvPr/>
              </p:nvSpPr>
              <p:spPr>
                <a:xfrm>
                  <a:off x="6687674" y="2585719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9043C559-2DB1-4CDE-8EFB-213507F9D1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669632" y="3629025"/>
                  <a:ext cx="0" cy="547688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93A924D7-5B95-4CAC-A7BC-6D018A8E64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884736" y="3629025"/>
                  <a:ext cx="0" cy="290910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7574CD3-9EEB-42BD-8D1B-0BD046B84AD3}"/>
                  </a:ext>
                </a:extLst>
              </p:cNvPr>
              <p:cNvSpPr/>
              <p:nvPr/>
            </p:nvSpPr>
            <p:spPr>
              <a:xfrm rot="5400000">
                <a:off x="10656" y="0"/>
                <a:ext cx="5018544" cy="50185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935D081-A584-4E9B-81A8-F73E5C17AADD}"/>
                </a:ext>
              </a:extLst>
            </p:cNvPr>
            <p:cNvSpPr txBox="1"/>
            <p:nvPr/>
          </p:nvSpPr>
          <p:spPr>
            <a:xfrm rot="13558499">
              <a:off x="1116172" y="4313813"/>
              <a:ext cx="3930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Dot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594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5012</TotalTime>
  <Words>184</Words>
  <Application>Microsoft Office PowerPoint</Application>
  <PresentationFormat>Custom</PresentationFormat>
  <Paragraphs>86</Paragraphs>
  <Slides>3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Breakout - Solutions</dc:title>
  <dc:creator>Joe Cossette</dc:creator>
  <cp:lastModifiedBy>Joe Cossette</cp:lastModifiedBy>
  <cp:revision>119</cp:revision>
  <cp:lastPrinted>2018-04-09T15:26:40Z</cp:lastPrinted>
  <dcterms:created xsi:type="dcterms:W3CDTF">2017-09-02T22:35:45Z</dcterms:created>
  <dcterms:modified xsi:type="dcterms:W3CDTF">2019-11-24T22:39:56Z</dcterms:modified>
</cp:coreProperties>
</file>