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57" r:id="rId4"/>
    <p:sldId id="258" r:id="rId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6120" autoAdjust="0"/>
  </p:normalViewPr>
  <p:slideViewPr>
    <p:cSldViewPr snapToGrid="0">
      <p:cViewPr varScale="1">
        <p:scale>
          <a:sx n="99" d="100"/>
          <a:sy n="9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6E443-0196-489D-A152-F70A97EDDD2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D82A-5003-429A-9B3A-3A53F68C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Reset Instructions – Level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D82A-5003-429A-9B3A-3A53F68C8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Reset Instructions – Level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D82A-5003-429A-9B3A-3A53F68C8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D82A-5003-429A-9B3A-3A53F68C8D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 Combinations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D82A-5003-429A-9B3A-3A53F68C8D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6759-CDFD-4C58-9BE6-6B41A4379F0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2361-4385-4930-B59C-4AC2C816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Picture">
            <a:extLst>
              <a:ext uri="{FF2B5EF4-FFF2-40B4-BE49-F238E27FC236}">
                <a16:creationId xmlns:a16="http://schemas.microsoft.com/office/drawing/2014/main" id="{7666CB26-9DBA-4D3B-BE0D-67C7634A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7" y="1320734"/>
            <a:ext cx="759801" cy="14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images-na.ssl-images-amazon.com/images/I/61Mx9Evw0UL._SL1200_.jpg">
            <a:extLst>
              <a:ext uri="{FF2B5EF4-FFF2-40B4-BE49-F238E27FC236}">
                <a16:creationId xmlns:a16="http://schemas.microsoft.com/office/drawing/2014/main" id="{42DD5222-7E6A-449F-8EA7-39367034B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99" b="7397"/>
          <a:stretch/>
        </p:blipFill>
        <p:spPr bwMode="auto">
          <a:xfrm>
            <a:off x="2148522" y="1225531"/>
            <a:ext cx="880988" cy="1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s://images-na.ssl-images-amazon.com/images/I/71FUiQDW7JL._SL1500_.jpg">
            <a:extLst>
              <a:ext uri="{FF2B5EF4-FFF2-40B4-BE49-F238E27FC236}">
                <a16:creationId xmlns:a16="http://schemas.microsoft.com/office/drawing/2014/main" id="{56A4D58D-CADC-423C-A1E4-B7AEF79D5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49183" r="57703" b="16667"/>
          <a:stretch/>
        </p:blipFill>
        <p:spPr bwMode="auto">
          <a:xfrm>
            <a:off x="3335339" y="1452958"/>
            <a:ext cx="1236661" cy="11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h4.googleusercontent.com/gk4Wxs-foX25fjhChu6q12k0o_rQ4uRRv_6s2ghwy04GSUdQf40qdd0O12Zbzu-aaabzhv-9MStpZa7s0JfwuYD46tYfunJEILSUe0khu6OmlBJ8NKdAK20PPNeA6hKsBJH999-PqRE">
            <a:extLst>
              <a:ext uri="{FF2B5EF4-FFF2-40B4-BE49-F238E27FC236}">
                <a16:creationId xmlns:a16="http://schemas.microsoft.com/office/drawing/2014/main" id="{ED6C06FE-6322-49AA-8993-EAF11BC8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17" y="3341849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5.googleusercontent.com/ooOlAAWa9nCvnI7ydgvA6GeGeC-A9je7qkuMol1E59Vu7O4cLCtxBpLmxkBNyCoLnBN8I3ffYx7xAbtEY7u1G4Jga1IeEY9yVXpKL8vpg7dASvxv4cA0syjnqvjlsonYdib13tYLIT0">
            <a:extLst>
              <a:ext uri="{FF2B5EF4-FFF2-40B4-BE49-F238E27FC236}">
                <a16:creationId xmlns:a16="http://schemas.microsoft.com/office/drawing/2014/main" id="{2C451A62-7AD4-4054-9E39-0C6CCE8A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32" y="2970174"/>
            <a:ext cx="1273214" cy="12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h3.googleusercontent.com/PsIogM0OHjaEKP1XKvVYv__4nkfI_qwRurTocOzo_KE_QF1p1Rg2VH0IOlzJN-30y_QTMcoRaoijbH_JWlv3-eYuZiSx0Hp-RAo8W6OrynxshCuL0-xM6cLBWUzGfWueg_Y7gd1ZJ-c">
            <a:extLst>
              <a:ext uri="{FF2B5EF4-FFF2-40B4-BE49-F238E27FC236}">
                <a16:creationId xmlns:a16="http://schemas.microsoft.com/office/drawing/2014/main" id="{805E703E-2364-4767-8E01-81FF3546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16" y="5046802"/>
            <a:ext cx="1656612" cy="16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lh3.googleusercontent.com/kbsvU9AhtOf63uXh6yVWSELGLboKrdXuDjhUNgZywmSShfaKxCXy0KI2hQUMd4NFTEAnLk1N56cuHfgnSJKYkeFWq8c1Iv3lAbNZq7kvYj8btYr41XA7bl6vP3Pmu0cvP4dGSRxsrpI">
            <a:extLst>
              <a:ext uri="{FF2B5EF4-FFF2-40B4-BE49-F238E27FC236}">
                <a16:creationId xmlns:a16="http://schemas.microsoft.com/office/drawing/2014/main" id="{D34D3B8B-BCDD-4BAC-883E-3D742CF1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73" y="5405042"/>
            <a:ext cx="1507715" cy="9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lh6.googleusercontent.com/nXDGQhm-FkRHJDzuy0qHuKTzXUcya3MJy2bHA4CG8KC7jnQmlmGHoiQqkPKq4C6JDtsUiNIp7Gw4TrXvPM8w-yC_dzJ9d1qCZeeLFicDozzSfqNMJiZKHcPzWnL-iKEuQamIv_xoTJ4">
            <a:extLst>
              <a:ext uri="{FF2B5EF4-FFF2-40B4-BE49-F238E27FC236}">
                <a16:creationId xmlns:a16="http://schemas.microsoft.com/office/drawing/2014/main" id="{5853667C-8B74-4B53-A030-AE71A85E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15" y="4220541"/>
            <a:ext cx="1794411" cy="12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-cuIhUymydmmCpH7BuEGVW7fo9mdYVJoKuHy0C67GjpraR8WTfOrtB__ZlSbFdLV3QGQw_hLf0DAJYbcNit1rkncebBlmUS5FgMPyWiLViaycezhRtqGvcaFddzEfpJ6jSCdyNCBk4A">
            <a:extLst>
              <a:ext uri="{FF2B5EF4-FFF2-40B4-BE49-F238E27FC236}">
                <a16:creationId xmlns:a16="http://schemas.microsoft.com/office/drawing/2014/main" id="{ED24B146-5E7C-492C-B21D-E9B2E2E0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62" y="4533633"/>
            <a:ext cx="903672" cy="9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-VGtp868x9Uym7g8tq0BD6HGmtUTkVANZ1u39ybCWBJJKeo5tVzpeLH21dnGOpswOwtxRra0dAOMdD8uV1rYD6yPTDWX5yA5XDiPtAAxqgCZ2S0kYDxX7ivJCV9MVBe2RnDxbQ5s25c">
            <a:extLst>
              <a:ext uri="{FF2B5EF4-FFF2-40B4-BE49-F238E27FC236}">
                <a16:creationId xmlns:a16="http://schemas.microsoft.com/office/drawing/2014/main" id="{93240FAF-DC60-4498-B117-BB1727B1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21" y="2999562"/>
            <a:ext cx="1890517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6.googleusercontent.com/Ru-P2JRnZQeqra4YJ7zPYtZIOTKal_X-wl6zYLIv_AJPhPJOe4zotUl0yv0ds4xCqua4nClPqJZmRAGs9ERtXczzvEhB6t5eTPtWQMqxyzF5LMHUglO37KrgHt_QiqmLP0iQQK8NZjA">
            <a:extLst>
              <a:ext uri="{FF2B5EF4-FFF2-40B4-BE49-F238E27FC236}">
                <a16:creationId xmlns:a16="http://schemas.microsoft.com/office/drawing/2014/main" id="{4FD82314-3003-407C-B7BA-2E3F2CA3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30" y="352425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69555D-E19F-4829-8F11-46C53E9041A1}"/>
              </a:ext>
            </a:extLst>
          </p:cNvPr>
          <p:cNvSpPr txBox="1"/>
          <p:nvPr/>
        </p:nvSpPr>
        <p:spPr>
          <a:xfrm>
            <a:off x="336338" y="258140"/>
            <a:ext cx="504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Breakout Components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A00697-C3DE-493F-8D40-EBA2809A1DE0}"/>
              </a:ext>
            </a:extLst>
          </p:cNvPr>
          <p:cNvSpPr txBox="1"/>
          <p:nvPr/>
        </p:nvSpPr>
        <p:spPr>
          <a:xfrm>
            <a:off x="3914214" y="283845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Locks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E1AD5B-440A-46E1-9982-5BAE1092E85C}"/>
              </a:ext>
            </a:extLst>
          </p:cNvPr>
          <p:cNvSpPr txBox="1"/>
          <p:nvPr/>
        </p:nvSpPr>
        <p:spPr>
          <a:xfrm>
            <a:off x="6411098" y="559712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Containers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1DE8FA-9FA2-4720-8890-BC7264918E62}"/>
              </a:ext>
            </a:extLst>
          </p:cNvPr>
          <p:cNvSpPr txBox="1"/>
          <p:nvPr/>
        </p:nvSpPr>
        <p:spPr>
          <a:xfrm>
            <a:off x="852259" y="5597122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1305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envel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11" y="5328256"/>
            <a:ext cx="1312932" cy="13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54" y="129569"/>
            <a:ext cx="2869193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c 24"/>
          <p:cNvSpPr/>
          <p:nvPr/>
        </p:nvSpPr>
        <p:spPr>
          <a:xfrm>
            <a:off x="4743294" y="1357455"/>
            <a:ext cx="1290342" cy="1480139"/>
          </a:xfrm>
          <a:prstGeom prst="arc">
            <a:avLst>
              <a:gd name="adj1" fmla="val 19981650"/>
              <a:gd name="adj2" fmla="val 4544694"/>
            </a:avLst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7348995" y="269875"/>
            <a:ext cx="1046211" cy="1080943"/>
          </a:xfrm>
          <a:prstGeom prst="arc">
            <a:avLst>
              <a:gd name="adj1" fmla="val 13104949"/>
              <a:gd name="adj2" fmla="val 3496422"/>
            </a:avLst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6726366" y="197123"/>
            <a:ext cx="1290342" cy="2177310"/>
          </a:xfrm>
          <a:prstGeom prst="arc">
            <a:avLst>
              <a:gd name="adj1" fmla="val 5967846"/>
              <a:gd name="adj2" fmla="val 9498959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envelop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 b="13205"/>
          <a:stretch/>
        </p:blipFill>
        <p:spPr bwMode="auto">
          <a:xfrm>
            <a:off x="3949661" y="5091387"/>
            <a:ext cx="2299214" cy="16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c 34"/>
          <p:cNvSpPr/>
          <p:nvPr/>
        </p:nvSpPr>
        <p:spPr>
          <a:xfrm>
            <a:off x="3960210" y="4840422"/>
            <a:ext cx="1290342" cy="1480139"/>
          </a:xfrm>
          <a:prstGeom prst="arc">
            <a:avLst>
              <a:gd name="adj1" fmla="val 14426908"/>
              <a:gd name="adj2" fmla="val 1741970"/>
            </a:avLst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Jh0vS7Z8S2mc3CtxL5yTeFBHBJ7LfDQYvuiXauxlwTtcYWdj2dkhl_lBqTx-dSTOhs4w5pETMibWL4FJCu3thhkh2Bp4WPlp_V_2fiPEztJ918JDYlOn4PNPs3TQrUh4ywmk6wZROTvkigjssYDStvXfS6VZ62r-KMvjgl2rNf2i_-HQlxNfMFjATrUbwK1P1jfEYwM7XSNKpDV4pc__TviGv7QgdInuUdoRFfP2MboYPFYGhHK2-OxYkKA9L54KxEL6yjTdyyBgHNz7vFFM4EQLqzjy8RJxH7bKGwnJOUn5IO2dvizBr0DWDJCutdTIsdzqKNbjmjjBpqvwJ66BaT6Fj2NCt9MgiKi1LK-JFoTLxpIWp9K2yLKRxlY_fLwZpRfMmzrZVAMVrQmxccIIoc6HYkH7yQ_bCINnLCYnZ7UAZ8ViK8cu0vq39XcBMJPZ-Tlx3JshwfJsNecx0g3psrbV81Ye9qGHsf6tCgHtV3v8OaHnIiwtOIEXIYujkooVlQckEJXl6F7TnMyIfgLp9NjjyY0qt1K1nA8Oz3LswVfidMXND-EJvGLSvNR5fIyzPX9HUAUhaAZqso4ZtFESs-pu266VFnSZ_ZReI2B1=w1191-h893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1803400"/>
            <a:ext cx="331562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990600" y="2235200"/>
            <a:ext cx="617220" cy="558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13760" y="2019300"/>
            <a:ext cx="434560" cy="5635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12195" y="2451100"/>
            <a:ext cx="1707690" cy="2229445"/>
          </a:xfrm>
          <a:prstGeom prst="arc">
            <a:avLst>
              <a:gd name="adj1" fmla="val 1008521"/>
              <a:gd name="adj2" fmla="val 5470018"/>
            </a:avLst>
          </a:prstGeom>
          <a:ln w="762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66041" y="4721225"/>
            <a:ext cx="148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Taped on the Bottom</a:t>
            </a:r>
          </a:p>
        </p:txBody>
      </p:sp>
      <p:sp>
        <p:nvSpPr>
          <p:cNvPr id="18" name="Arc 17"/>
          <p:cNvSpPr/>
          <p:nvPr/>
        </p:nvSpPr>
        <p:spPr>
          <a:xfrm>
            <a:off x="1269513" y="655638"/>
            <a:ext cx="1707690" cy="2229445"/>
          </a:xfrm>
          <a:prstGeom prst="arc">
            <a:avLst>
              <a:gd name="adj1" fmla="val 17423385"/>
              <a:gd name="adj2" fmla="val 1108195"/>
            </a:avLst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02044" y="342433"/>
            <a:ext cx="148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Taped on the Back</a:t>
            </a:r>
          </a:p>
        </p:txBody>
      </p:sp>
      <p:sp>
        <p:nvSpPr>
          <p:cNvPr id="39" name="Arc 38"/>
          <p:cNvSpPr/>
          <p:nvPr/>
        </p:nvSpPr>
        <p:spPr>
          <a:xfrm>
            <a:off x="6411263" y="-894454"/>
            <a:ext cx="2811109" cy="4629586"/>
          </a:xfrm>
          <a:prstGeom prst="arc">
            <a:avLst>
              <a:gd name="adj1" fmla="val 5665531"/>
              <a:gd name="adj2" fmla="val 10144139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6433283" y="5250049"/>
            <a:ext cx="1440737" cy="1262745"/>
          </a:xfrm>
          <a:prstGeom prst="arc">
            <a:avLst>
              <a:gd name="adj1" fmla="val 17423385"/>
              <a:gd name="adj2" fmla="val 21059963"/>
            </a:avLst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Image result for starbur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48" y="3594395"/>
            <a:ext cx="1113938" cy="6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 flipV="1">
            <a:off x="3045173" y="3138334"/>
            <a:ext cx="438252" cy="544615"/>
          </a:xfrm>
          <a:prstGeom prst="straightConnector1">
            <a:avLst/>
          </a:prstGeom>
          <a:ln w="76200">
            <a:solidFill>
              <a:srgbClr val="FFAB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6DE1032-E460-4522-80D9-41C7D960EEA1}"/>
              </a:ext>
            </a:extLst>
          </p:cNvPr>
          <p:cNvCxnSpPr>
            <a:cxnSpLocks/>
          </p:cNvCxnSpPr>
          <p:nvPr/>
        </p:nvCxnSpPr>
        <p:spPr>
          <a:xfrm>
            <a:off x="1085316" y="4211779"/>
            <a:ext cx="3901986" cy="0"/>
          </a:xfrm>
          <a:prstGeom prst="straightConnector1">
            <a:avLst/>
          </a:prstGeom>
          <a:ln w="1270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47FCB6-22FD-4F1D-9131-387C70F9A8F0}"/>
              </a:ext>
            </a:extLst>
          </p:cNvPr>
          <p:cNvCxnSpPr/>
          <p:nvPr/>
        </p:nvCxnSpPr>
        <p:spPr>
          <a:xfrm>
            <a:off x="1085316" y="651639"/>
            <a:ext cx="6400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879CE4-FBAE-47AA-AFE5-60D8E3FCCC90}"/>
              </a:ext>
            </a:extLst>
          </p:cNvPr>
          <p:cNvCxnSpPr>
            <a:cxnSpLocks/>
          </p:cNvCxnSpPr>
          <p:nvPr/>
        </p:nvCxnSpPr>
        <p:spPr>
          <a:xfrm>
            <a:off x="4980566" y="4211779"/>
            <a:ext cx="2474688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2A1200-9533-48D4-9C90-5E909353A2F0}"/>
              </a:ext>
            </a:extLst>
          </p:cNvPr>
          <p:cNvCxnSpPr>
            <a:cxnSpLocks/>
          </p:cNvCxnSpPr>
          <p:nvPr/>
        </p:nvCxnSpPr>
        <p:spPr>
          <a:xfrm>
            <a:off x="5006814" y="5692922"/>
            <a:ext cx="2474688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90AC7-17C2-4FF0-BEDA-12E13DD26E70}"/>
              </a:ext>
            </a:extLst>
          </p:cNvPr>
          <p:cNvCxnSpPr>
            <a:cxnSpLocks/>
          </p:cNvCxnSpPr>
          <p:nvPr/>
        </p:nvCxnSpPr>
        <p:spPr>
          <a:xfrm>
            <a:off x="4980566" y="2204185"/>
            <a:ext cx="0" cy="4177364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Picture">
            <a:extLst>
              <a:ext uri="{FF2B5EF4-FFF2-40B4-BE49-F238E27FC236}">
                <a16:creationId xmlns:a16="http://schemas.microsoft.com/office/drawing/2014/main" id="{E242F781-4C63-4778-B05D-DFE85293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9" b="92918" l="4455" r="95455">
                        <a14:foregroundMark x1="6364" y1="34419" x2="6364" y2="66431"/>
                        <a14:foregroundMark x1="67545" y1="7649" x2="63455" y2="11190"/>
                        <a14:foregroundMark x1="90273" y1="26771" x2="93273" y2="58215"/>
                        <a14:foregroundMark x1="28000" y1="93059" x2="39545" y2="90793"/>
                        <a14:foregroundMark x1="95545" y1="46034" x2="95545" y2="43626"/>
                        <a14:foregroundMark x1="4455" y1="35552" x2="4455" y2="36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9" y="1662961"/>
            <a:ext cx="1701800" cy="10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87E681-6172-4B50-8EA0-D26CA5532A82}"/>
              </a:ext>
            </a:extLst>
          </p:cNvPr>
          <p:cNvCxnSpPr>
            <a:cxnSpLocks/>
          </p:cNvCxnSpPr>
          <p:nvPr/>
        </p:nvCxnSpPr>
        <p:spPr>
          <a:xfrm>
            <a:off x="1085316" y="2336060"/>
            <a:ext cx="392611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2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Picture">
            <a:extLst>
              <a:ext uri="{FF2B5EF4-FFF2-40B4-BE49-F238E27FC236}">
                <a16:creationId xmlns:a16="http://schemas.microsoft.com/office/drawing/2014/main" id="{5FB55F11-2076-404F-9190-1DB3B799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3" y="1859976"/>
            <a:ext cx="759801" cy="14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s://images-na.ssl-images-amazon.com/images/I/61Mx9Evw0UL._SL1200_.jpg">
            <a:extLst>
              <a:ext uri="{FF2B5EF4-FFF2-40B4-BE49-F238E27FC236}">
                <a16:creationId xmlns:a16="http://schemas.microsoft.com/office/drawing/2014/main" id="{26A61291-AA7D-4B90-8E74-7D753654B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99" b="7397"/>
          <a:stretch/>
        </p:blipFill>
        <p:spPr bwMode="auto">
          <a:xfrm>
            <a:off x="717459" y="3548727"/>
            <a:ext cx="880988" cy="1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s://images-na.ssl-images-amazon.com/images/I/71FUiQDW7JL._SL1500_.jpg">
            <a:extLst>
              <a:ext uri="{FF2B5EF4-FFF2-40B4-BE49-F238E27FC236}">
                <a16:creationId xmlns:a16="http://schemas.microsoft.com/office/drawing/2014/main" id="{B40F48E4-2413-4C3D-9B35-63886DBC3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49183" r="57703" b="16667"/>
          <a:stretch/>
        </p:blipFill>
        <p:spPr bwMode="auto">
          <a:xfrm>
            <a:off x="5379706" y="3941873"/>
            <a:ext cx="1236661" cy="11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46531B-4AD9-4288-BF53-1475D5EC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04679"/>
              </p:ext>
            </p:extLst>
          </p:nvPr>
        </p:nvGraphicFramePr>
        <p:xfrm>
          <a:off x="1884218" y="2546345"/>
          <a:ext cx="1828800" cy="457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83333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029849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4079986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181160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2537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3978DA5-2AEC-401E-B12E-F03AF2D9B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81506"/>
              </p:ext>
            </p:extLst>
          </p:nvPr>
        </p:nvGraphicFramePr>
        <p:xfrm>
          <a:off x="1884218" y="4311565"/>
          <a:ext cx="1828800" cy="457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83333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029849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4079986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1811608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25372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435F067-9F19-4943-893B-F16558543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82703"/>
              </p:ext>
            </p:extLst>
          </p:nvPr>
        </p:nvGraphicFramePr>
        <p:xfrm>
          <a:off x="6973684" y="4311565"/>
          <a:ext cx="1371600" cy="457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83333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029849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407998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253726"/>
                  </a:ext>
                </a:extLst>
              </a:tr>
            </a:tbl>
          </a:graphicData>
        </a:graphic>
      </p:graphicFrame>
      <p:pic>
        <p:nvPicPr>
          <p:cNvPr id="23" name="Picture 2" descr="Picture">
            <a:extLst>
              <a:ext uri="{FF2B5EF4-FFF2-40B4-BE49-F238E27FC236}">
                <a16:creationId xmlns:a16="http://schemas.microsoft.com/office/drawing/2014/main" id="{42665EA7-54A0-4AF4-8740-C778EE2F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9" b="92918" l="4455" r="95455">
                        <a14:foregroundMark x1="6364" y1="34419" x2="6364" y2="66431"/>
                        <a14:foregroundMark x1="67545" y1="7649" x2="63455" y2="11190"/>
                        <a14:foregroundMark x1="90273" y1="26771" x2="93273" y2="58215"/>
                        <a14:foregroundMark x1="28000" y1="93059" x2="39545" y2="90793"/>
                        <a14:foregroundMark x1="95545" y1="46034" x2="95545" y2="43626"/>
                        <a14:foregroundMark x1="4455" y1="35552" x2="4455" y2="36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67" y="2228881"/>
            <a:ext cx="1701800" cy="10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1EA6ECB-4CF2-4023-9F12-2E993A9A1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01119"/>
              </p:ext>
            </p:extLst>
          </p:nvPr>
        </p:nvGraphicFramePr>
        <p:xfrm>
          <a:off x="6973684" y="2546345"/>
          <a:ext cx="1371600" cy="457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83333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029849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407998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2537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4F6392-0B3A-4CAB-9415-CACB2A998781}"/>
              </a:ext>
            </a:extLst>
          </p:cNvPr>
          <p:cNvSpPr txBox="1"/>
          <p:nvPr/>
        </p:nvSpPr>
        <p:spPr>
          <a:xfrm>
            <a:off x="1967345" y="505362"/>
            <a:ext cx="5365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Lock Combinations</a:t>
            </a:r>
          </a:p>
        </p:txBody>
      </p:sp>
    </p:spTree>
    <p:extLst>
      <p:ext uri="{BB962C8B-B14F-4D97-AF65-F5344CB8AC3E}">
        <p14:creationId xmlns:p14="http://schemas.microsoft.com/office/powerpoint/2010/main" val="75895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33</Words>
  <Application>Microsoft Office PowerPoint</Application>
  <PresentationFormat>On-screen Show (4:3)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Minnetonka Public Schools # 276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Cossette, Joseph</dc:creator>
  <cp:lastModifiedBy>Joe Cossette</cp:lastModifiedBy>
  <cp:revision>22</cp:revision>
  <cp:lastPrinted>2018-04-09T12:26:32Z</cp:lastPrinted>
  <dcterms:created xsi:type="dcterms:W3CDTF">2018-04-06T15:53:12Z</dcterms:created>
  <dcterms:modified xsi:type="dcterms:W3CDTF">2018-08-02T16:52:24Z</dcterms:modified>
</cp:coreProperties>
</file>