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78" r:id="rId2"/>
    <p:sldId id="262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80443" autoAdjust="0"/>
  </p:normalViewPr>
  <p:slideViewPr>
    <p:cSldViewPr snapToGrid="0">
      <p:cViewPr varScale="1">
        <p:scale>
          <a:sx n="77" d="100"/>
          <a:sy n="7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0D710-00BE-440F-9ACA-2A12949BAF56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8C20-D5EB-42C6-BEAB-9833B9D40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9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Combustion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49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85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KNO3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Sn (Tin)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0932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Decomposition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35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CO2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92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728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979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Al2O3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46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31925" y="1143000"/>
            <a:ext cx="39941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337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endParaRPr lang="en-US" sz="12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CC601-D38B-4D4F-BFF8-F104D8336B6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190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322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1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0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7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8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9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D9E9E-E526-44D3-88ED-5FED0A1DDF90}" type="datetimeFigureOut">
              <a:rPr lang="en-US" smtClean="0"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BAFF3-20D9-4347-8419-4EBA117C34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7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F355A-A318-47F4-B9CA-3FB86FAB0E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41070"/>
            <a:ext cx="10058400" cy="2381020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Chemical Reactions</a:t>
            </a:r>
            <a:b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</a:b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Walk </a:t>
            </a:r>
            <a:r>
              <a:rPr lang="en-US" sz="7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Around</a:t>
            </a:r>
            <a:endParaRPr lang="en-US" sz="7200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1026" name="Picture 2" descr="Image result for chemical rea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4332657"/>
            <a:ext cx="455295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311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9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805830"/>
            <a:ext cx="9018740" cy="2029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missing coefficient?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" y="4271375"/>
            <a:ext cx="10058399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2C</a:t>
            </a:r>
            <a:r>
              <a:rPr lang="en-US" sz="5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</a:t>
            </a:r>
            <a:r>
              <a:rPr lang="en-US" sz="5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__O</a:t>
            </a:r>
            <a:r>
              <a:rPr lang="en-US" sz="5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4CO</a:t>
            </a:r>
            <a:r>
              <a:rPr lang="en-US" sz="5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2</a:t>
            </a:r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+ 6H</a:t>
            </a:r>
            <a:r>
              <a:rPr lang="en-US" sz="5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2</a:t>
            </a:r>
            <a:r>
              <a:rPr lang="en-US" sz="5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O</a:t>
            </a:r>
            <a:endParaRPr lang="en-US" sz="60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82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10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805830"/>
            <a:ext cx="9018740" cy="2029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charge of an ion of Copper as shown in this reaction?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" y="4271375"/>
            <a:ext cx="10058399" cy="2743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3Cu</a:t>
            </a:r>
            <a:r>
              <a:rPr lang="en-US" sz="4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 + 2K</a:t>
            </a:r>
            <a:r>
              <a:rPr lang="en-US" sz="4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</a:t>
            </a:r>
            <a:r>
              <a:rPr lang="en-US" sz="4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2</a:t>
            </a:r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Cu</a:t>
            </a:r>
            <a:r>
              <a:rPr lang="en-US" sz="4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</a:t>
            </a:r>
            <a:r>
              <a:rPr lang="en-US" sz="4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+ 3K</a:t>
            </a:r>
            <a:r>
              <a:rPr lang="en-US" sz="44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2</a:t>
            </a:r>
            <a:r>
              <a:rPr lang="en-US" sz="4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O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32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802835"/>
          </a:xfrm>
        </p:spPr>
        <p:txBody>
          <a:bodyPr anchor="ctr">
            <a:noAutofit/>
          </a:bodyPr>
          <a:lstStyle/>
          <a:p>
            <a:pPr algn="ctr"/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</a:t>
            </a:r>
            <a:r>
              <a:rPr lang="en-US" sz="9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O</a:t>
            </a:r>
            <a:r>
              <a:rPr lang="en-US" sz="9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endParaRPr lang="en-US" sz="11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type of reaction will occur with the reactants of the chemical equation below?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720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936264"/>
            <a:ext cx="9018740" cy="21460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missing </a:t>
            </a:r>
            <a:r>
              <a:rPr lang="en-US" dirty="0" smtClean="0"/>
              <a:t>product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" y="4668941"/>
            <a:ext cx="10058399" cy="2345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AgNO</a:t>
            </a:r>
            <a:r>
              <a:rPr lang="en-US" sz="4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K</a:t>
            </a:r>
            <a:r>
              <a:rPr lang="en-US" sz="4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</a:t>
            </a:r>
            <a:r>
              <a:rPr lang="en-US" sz="4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</a:t>
            </a:r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Ag</a:t>
            </a:r>
            <a:r>
              <a:rPr lang="en-US" sz="4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PO</a:t>
            </a:r>
            <a:r>
              <a:rPr lang="en-US" sz="4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 + ____</a:t>
            </a:r>
            <a:endParaRPr lang="en-US" sz="5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433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" y="3488362"/>
            <a:ext cx="10058399" cy="21232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____ + </a:t>
            </a:r>
            <a:r>
              <a:rPr lang="en-US" sz="96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NiO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endParaRPr lang="en-US" sz="11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9827" y="2279464"/>
            <a:ext cx="9018740" cy="20420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/>
              <a:t>Which of these metals will NOT react?</a:t>
            </a:r>
            <a:endParaRPr lang="en-US" sz="4400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78496" y="5678509"/>
            <a:ext cx="1513559" cy="731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76125" y="6410284"/>
            <a:ext cx="1513559" cy="731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Mg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73754" y="5678509"/>
            <a:ext cx="1513559" cy="731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Na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271383" y="6410284"/>
            <a:ext cx="1513559" cy="731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469012" y="5678509"/>
            <a:ext cx="1513559" cy="731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Sn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6666641" y="6410284"/>
            <a:ext cx="1513559" cy="731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7864270" y="5678509"/>
            <a:ext cx="1513559" cy="731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</a:t>
            </a:r>
            <a:endParaRPr lang="en-US" sz="4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449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/>
              <a:t>What type of reaction will occur with the </a:t>
            </a:r>
            <a:r>
              <a:rPr lang="en-US" dirty="0" smtClean="0"/>
              <a:t>reactant </a:t>
            </a:r>
            <a:r>
              <a:rPr lang="en-US" dirty="0"/>
              <a:t>of the chemical equation below?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7342" y="4668940"/>
            <a:ext cx="8204548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AlCl</a:t>
            </a:r>
            <a:r>
              <a:rPr lang="en-US" sz="9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</a:t>
            </a:r>
            <a:endParaRPr lang="en-US" sz="11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1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5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805830"/>
            <a:ext cx="9018740" cy="2029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missing product?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" y="4668941"/>
            <a:ext cx="10058399" cy="2345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CH</a:t>
            </a:r>
            <a:r>
              <a:rPr lang="en-US" sz="6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+ O</a:t>
            </a:r>
            <a:r>
              <a:rPr lang="en-US" sz="6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6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_____ + H</a:t>
            </a:r>
            <a:r>
              <a:rPr lang="en-US" sz="6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2</a:t>
            </a:r>
            <a:r>
              <a:rPr lang="en-US" sz="66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O</a:t>
            </a:r>
            <a:endParaRPr lang="en-US" sz="72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523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50728" y="2936265"/>
            <a:ext cx="9482203" cy="16733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How many atoms of oxygen are represented below?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" y="4668940"/>
            <a:ext cx="10058398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2Ca</a:t>
            </a:r>
            <a:r>
              <a:rPr lang="en-US" sz="9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(PO</a:t>
            </a:r>
            <a:r>
              <a:rPr lang="en-US" sz="9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</a:t>
            </a:r>
            <a:r>
              <a:rPr lang="en-US" sz="96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  <a:r>
              <a:rPr lang="en-US" sz="96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endParaRPr lang="en-US" sz="115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14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19827" y="2805830"/>
            <a:ext cx="9018740" cy="20292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missing product?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" y="4668941"/>
            <a:ext cx="10058399" cy="23456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Zn + </a:t>
            </a:r>
            <a:r>
              <a:rPr lang="en-US" sz="6000" dirty="0" err="1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HCl</a:t>
            </a:r>
            <a:r>
              <a:rPr lang="en-US" sz="6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6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_____ + ZnCl</a:t>
            </a:r>
            <a:r>
              <a:rPr lang="en-US" sz="60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2</a:t>
            </a:r>
            <a:endParaRPr lang="en-US" sz="66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631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668940"/>
            <a:ext cx="10058399" cy="2479881"/>
          </a:xfrm>
        </p:spPr>
        <p:txBody>
          <a:bodyPr anchor="ctr">
            <a:noAutofit/>
          </a:bodyPr>
          <a:lstStyle/>
          <a:p>
            <a:pPr algn="ctr"/>
            <a:r>
              <a:rPr lang="en-US" sz="8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 + O</a:t>
            </a:r>
            <a:r>
              <a:rPr lang="en-US" sz="8800" baseline="-250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</a:t>
            </a:r>
            <a:r>
              <a:rPr lang="en-US" sz="8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88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  <a:sym typeface="Wingdings" panose="05000000000000000000" pitchFamily="2" charset="2"/>
              </a:rPr>
              <a:t> _____</a:t>
            </a:r>
            <a:endParaRPr lang="en-US" sz="8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6" name="Title 3">
            <a:extLst>
              <a:ext uri="{FF2B5EF4-FFF2-40B4-BE49-F238E27FC236}">
                <a16:creationId xmlns:a16="http://schemas.microsoft.com/office/drawing/2014/main" id="{F81ECFFE-1A5F-41B2-A655-8A2B5481D2DD}"/>
              </a:ext>
            </a:extLst>
          </p:cNvPr>
          <p:cNvSpPr txBox="1">
            <a:spLocks/>
          </p:cNvSpPr>
          <p:nvPr/>
        </p:nvSpPr>
        <p:spPr>
          <a:xfrm>
            <a:off x="-2" y="212942"/>
            <a:ext cx="10058399" cy="27233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8</a:t>
            </a: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19827" y="2279464"/>
            <a:ext cx="9018740" cy="28028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00584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4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What is the missing product?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03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186</Words>
  <Application>Microsoft Office PowerPoint</Application>
  <PresentationFormat>Custom</PresentationFormat>
  <Paragraphs>58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Ebrima</vt:lpstr>
      <vt:lpstr>Wingdings</vt:lpstr>
      <vt:lpstr>Office Theme</vt:lpstr>
      <vt:lpstr>Chemical Reactions Walk Around</vt:lpstr>
      <vt:lpstr>CH4 + O2 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 + O2  _____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Walk Around</dc:title>
  <dc:creator>Joe Cossette</dc:creator>
  <cp:lastModifiedBy>Cossette, Joseph</cp:lastModifiedBy>
  <cp:revision>31</cp:revision>
  <cp:lastPrinted>2018-11-15T15:00:39Z</cp:lastPrinted>
  <dcterms:created xsi:type="dcterms:W3CDTF">2016-10-25T00:13:33Z</dcterms:created>
  <dcterms:modified xsi:type="dcterms:W3CDTF">2018-12-04T20:38:03Z</dcterms:modified>
</cp:coreProperties>
</file>