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8" r:id="rId2"/>
  </p:sldIdLst>
  <p:sldSz cx="7772400" cy="10058400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6" autoAdjust="0"/>
    <p:restoredTop sz="94660"/>
  </p:normalViewPr>
  <p:slideViewPr>
    <p:cSldViewPr snapToGrid="0">
      <p:cViewPr varScale="1">
        <p:scale>
          <a:sx n="44" d="100"/>
          <a:sy n="44" d="100"/>
        </p:scale>
        <p:origin x="21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1171575"/>
            <a:ext cx="244475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24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C7DE36-E8FF-4762-B66B-D153FC2FD81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14322" y="583795"/>
          <a:ext cx="576072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161487866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00759673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5920892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65458156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137182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98496819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1954508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6798551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25838032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49896604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881517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16441038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36767943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581884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1480856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0096859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60893070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14072226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51506187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3050003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4105852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10126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8953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924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45862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3576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9706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81437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60989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38463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51595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6667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679704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9380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3812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99863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2874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5008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9998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8598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/>
                    </a:p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9765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8302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189BD132-A73B-4C81-9B68-18F095DD1E6B}"/>
              </a:ext>
            </a:extLst>
          </p:cNvPr>
          <p:cNvSpPr/>
          <p:nvPr/>
        </p:nvSpPr>
        <p:spPr>
          <a:xfrm>
            <a:off x="925422" y="7405937"/>
            <a:ext cx="1477117" cy="136038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AE9BE2E-1C3A-4290-A980-C11F67715423}"/>
              </a:ext>
            </a:extLst>
          </p:cNvPr>
          <p:cNvSpPr/>
          <p:nvPr/>
        </p:nvSpPr>
        <p:spPr>
          <a:xfrm>
            <a:off x="925422" y="8212070"/>
            <a:ext cx="1477117" cy="114003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327975-B9A8-428C-A02C-FB13ADB946E0}"/>
              </a:ext>
            </a:extLst>
          </p:cNvPr>
          <p:cNvGrpSpPr/>
          <p:nvPr/>
        </p:nvGrpSpPr>
        <p:grpSpPr>
          <a:xfrm>
            <a:off x="1630038" y="9064052"/>
            <a:ext cx="178494" cy="542209"/>
            <a:chOff x="5388736" y="3629025"/>
            <a:chExt cx="278639" cy="7048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3D06D06-17A1-4DFC-BB97-33B8A8BEEBA5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B5C1785-CE75-4296-9512-97F7B611C9BD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F91E33B-9BA8-47D0-B91F-6039EDE8DB05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513EB47-EE95-4413-AA9C-E3D9310EFF17}"/>
              </a:ext>
            </a:extLst>
          </p:cNvPr>
          <p:cNvSpPr txBox="1"/>
          <p:nvPr/>
        </p:nvSpPr>
        <p:spPr>
          <a:xfrm>
            <a:off x="1457952" y="7612481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</a:t>
            </a:r>
            <a:r>
              <a:rPr lang="en-US" sz="2400" baseline="-25000" dirty="0">
                <a:latin typeface="+mj-lt"/>
              </a:rPr>
              <a:t>3</a:t>
            </a:r>
            <a:endParaRPr lang="en-US" sz="2400" dirty="0">
              <a:latin typeface="+mj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DB95F9-A811-406B-A629-07353DC049F9}"/>
              </a:ext>
            </a:extLst>
          </p:cNvPr>
          <p:cNvSpPr txBox="1"/>
          <p:nvPr/>
        </p:nvSpPr>
        <p:spPr>
          <a:xfrm>
            <a:off x="372909" y="8551255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</a:t>
            </a:r>
            <a:r>
              <a:rPr lang="en-US" sz="2400" baseline="-25000" dirty="0">
                <a:latin typeface="+mj-lt"/>
              </a:rPr>
              <a:t>1</a:t>
            </a:r>
            <a:endParaRPr lang="en-US" sz="3200" dirty="0">
              <a:latin typeface="+mj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FA021E9-F36D-422C-B086-798BDEF1DEF9}"/>
              </a:ext>
            </a:extLst>
          </p:cNvPr>
          <p:cNvSpPr txBox="1"/>
          <p:nvPr/>
        </p:nvSpPr>
        <p:spPr>
          <a:xfrm>
            <a:off x="2506170" y="8582119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</a:t>
            </a:r>
            <a:r>
              <a:rPr lang="en-US" sz="2400" baseline="-25000" dirty="0">
                <a:latin typeface="+mj-lt"/>
              </a:rPr>
              <a:t>4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F122CD14-D77A-478C-AE70-BB6AF4B870E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26791" y="6911923"/>
          <a:ext cx="4000504" cy="2670492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1000126">
                  <a:extLst>
                    <a:ext uri="{9D8B030D-6E8A-4147-A177-3AD203B41FA5}">
                      <a16:colId xmlns:a16="http://schemas.microsoft.com/office/drawing/2014/main" val="2040708510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593789089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09582678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81240626"/>
                    </a:ext>
                  </a:extLst>
                </a:gridCol>
              </a:tblGrid>
              <a:tr h="445082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297085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20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203246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kumimoji="0" lang="en-US" sz="2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145870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kumimoji="0" lang="en-US" sz="2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436981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kumimoji="0" lang="en-US" sz="2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06413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4860313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47B6390E-620A-47DC-A661-6BB7CDBC862E}"/>
              </a:ext>
            </a:extLst>
          </p:cNvPr>
          <p:cNvSpPr txBox="1"/>
          <p:nvPr/>
        </p:nvSpPr>
        <p:spPr>
          <a:xfrm>
            <a:off x="1457952" y="6825288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4FF778F-D019-4AA6-A15F-3586EE88FB4E}"/>
              </a:ext>
            </a:extLst>
          </p:cNvPr>
          <p:cNvSpPr txBox="1"/>
          <p:nvPr/>
        </p:nvSpPr>
        <p:spPr>
          <a:xfrm>
            <a:off x="1768188" y="9305515"/>
            <a:ext cx="734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60 V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012EB78-A2EB-4BB9-88E8-B88C0ADD6612}"/>
              </a:ext>
            </a:extLst>
          </p:cNvPr>
          <p:cNvSpPr/>
          <p:nvPr/>
        </p:nvSpPr>
        <p:spPr>
          <a:xfrm>
            <a:off x="1298220" y="7255105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D8B0BEF-8D3D-4146-ABF8-F000727B7D50}"/>
              </a:ext>
            </a:extLst>
          </p:cNvPr>
          <p:cNvSpPr/>
          <p:nvPr/>
        </p:nvSpPr>
        <p:spPr>
          <a:xfrm>
            <a:off x="1318376" y="8044054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FEF5B98-423A-417C-AE92-49FB8A2840D1}"/>
              </a:ext>
            </a:extLst>
          </p:cNvPr>
          <p:cNvSpPr/>
          <p:nvPr/>
        </p:nvSpPr>
        <p:spPr>
          <a:xfrm rot="16200000">
            <a:off x="566310" y="8621010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7731CAA-5623-418F-9AC7-ACC0345AA71E}"/>
              </a:ext>
            </a:extLst>
          </p:cNvPr>
          <p:cNvSpPr/>
          <p:nvPr/>
        </p:nvSpPr>
        <p:spPr>
          <a:xfrm rot="5400000">
            <a:off x="2042632" y="8621010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894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7325</TotalTime>
  <Words>44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Circuits Breakout - Clue 1</dc:title>
  <dc:creator>Joe Cossette</dc:creator>
  <cp:lastModifiedBy>Joe Cossette</cp:lastModifiedBy>
  <cp:revision>55</cp:revision>
  <cp:lastPrinted>2018-01-08T03:57:11Z</cp:lastPrinted>
  <dcterms:created xsi:type="dcterms:W3CDTF">2017-09-02T22:35:45Z</dcterms:created>
  <dcterms:modified xsi:type="dcterms:W3CDTF">2020-01-13T01:30:08Z</dcterms:modified>
</cp:coreProperties>
</file>