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3"/>
  </p:notesMasterIdLst>
  <p:sldIdLst>
    <p:sldId id="261" r:id="rId2"/>
  </p:sldIdLst>
  <p:sldSz cx="7772400" cy="10058400"/>
  <p:notesSz cx="7086600" cy="93726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FFFCA"/>
    <a:srgbClr val="FFD1D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896" autoAdjust="0"/>
    <p:restoredTop sz="94660"/>
  </p:normalViewPr>
  <p:slideViewPr>
    <p:cSldViewPr snapToGrid="0">
      <p:cViewPr varScale="1">
        <p:scale>
          <a:sx n="44" d="100"/>
          <a:sy n="44" d="100"/>
        </p:scale>
        <p:origin x="214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0860" cy="470258"/>
          </a:xfrm>
          <a:prstGeom prst="rect">
            <a:avLst/>
          </a:prstGeom>
        </p:spPr>
        <p:txBody>
          <a:bodyPr vert="horz" lIns="94046" tIns="47023" rIns="94046" bIns="470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14100" y="0"/>
            <a:ext cx="3070860" cy="470258"/>
          </a:xfrm>
          <a:prstGeom prst="rect">
            <a:avLst/>
          </a:prstGeom>
        </p:spPr>
        <p:txBody>
          <a:bodyPr vert="horz" lIns="94046" tIns="47023" rIns="94046" bIns="47023" rtlCol="0"/>
          <a:lstStyle>
            <a:lvl1pPr algn="r">
              <a:defRPr sz="1200"/>
            </a:lvl1pPr>
          </a:lstStyle>
          <a:p>
            <a:fld id="{1DCD7668-A5D7-439B-9D58-CE446FCFEA7C}" type="datetimeFigureOut">
              <a:rPr lang="en-US" smtClean="0"/>
              <a:t>1/12/2020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20925" y="1171575"/>
            <a:ext cx="2444750" cy="31638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046" tIns="47023" rIns="94046" bIns="4702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8660" y="4510564"/>
            <a:ext cx="5669280" cy="3690461"/>
          </a:xfrm>
          <a:prstGeom prst="rect">
            <a:avLst/>
          </a:prstGeom>
        </p:spPr>
        <p:txBody>
          <a:bodyPr vert="horz" lIns="94046" tIns="47023" rIns="94046" bIns="47023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02344"/>
            <a:ext cx="3070860" cy="470257"/>
          </a:xfrm>
          <a:prstGeom prst="rect">
            <a:avLst/>
          </a:prstGeom>
        </p:spPr>
        <p:txBody>
          <a:bodyPr vert="horz" lIns="94046" tIns="47023" rIns="94046" bIns="470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14100" y="8902344"/>
            <a:ext cx="3070860" cy="470257"/>
          </a:xfrm>
          <a:prstGeom prst="rect">
            <a:avLst/>
          </a:prstGeom>
        </p:spPr>
        <p:txBody>
          <a:bodyPr vert="horz" lIns="94046" tIns="47023" rIns="94046" bIns="47023" rtlCol="0" anchor="b"/>
          <a:lstStyle>
            <a:lvl1pPr algn="r">
              <a:defRPr sz="1200"/>
            </a:lvl1pPr>
          </a:lstStyle>
          <a:p>
            <a:fld id="{C0B2A319-8867-44AD-9B68-7C3D325A4E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6372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Only one is needed but it is nice to use all the paper </a:t>
            </a:r>
            <a:r>
              <a:rPr lang="en-US" dirty="0">
                <a:sym typeface="Wingdings" panose="05000000000000000000" pitchFamily="2" charset="2"/>
              </a:rPr>
              <a:t>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B2A319-8867-44AD-9B68-7C3D325A4EF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5642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1578-AC89-41D8-AE60-CA14790C35B2}" type="datetimeFigureOut">
              <a:rPr lang="en-US" smtClean="0"/>
              <a:t>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BDD1-D79A-4DAF-A710-63F747EE1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080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1578-AC89-41D8-AE60-CA14790C35B2}" type="datetimeFigureOut">
              <a:rPr lang="en-US" smtClean="0"/>
              <a:t>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BDD1-D79A-4DAF-A710-63F747EE1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933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1578-AC89-41D8-AE60-CA14790C35B2}" type="datetimeFigureOut">
              <a:rPr lang="en-US" smtClean="0"/>
              <a:t>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BDD1-D79A-4DAF-A710-63F747EE1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663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1578-AC89-41D8-AE60-CA14790C35B2}" type="datetimeFigureOut">
              <a:rPr lang="en-US" smtClean="0"/>
              <a:t>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BDD1-D79A-4DAF-A710-63F747EE1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5207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1578-AC89-41D8-AE60-CA14790C35B2}" type="datetimeFigureOut">
              <a:rPr lang="en-US" smtClean="0"/>
              <a:t>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BDD1-D79A-4DAF-A710-63F747EE1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7848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1578-AC89-41D8-AE60-CA14790C35B2}" type="datetimeFigureOut">
              <a:rPr lang="en-US" smtClean="0"/>
              <a:t>1/12/2020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BDD1-D79A-4DAF-A710-63F747EE1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3964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1578-AC89-41D8-AE60-CA14790C35B2}" type="datetimeFigureOut">
              <a:rPr lang="en-US" smtClean="0"/>
              <a:t>1/12/2020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BDD1-D79A-4DAF-A710-63F747EE1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4152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1578-AC89-41D8-AE60-CA14790C35B2}" type="datetimeFigureOut">
              <a:rPr lang="en-US" smtClean="0"/>
              <a:t>1/12/2020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BDD1-D79A-4DAF-A710-63F747EE1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45522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1578-AC89-41D8-AE60-CA14790C35B2}" type="datetimeFigureOut">
              <a:rPr lang="en-US" smtClean="0"/>
              <a:t>1/12/2020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BDD1-D79A-4DAF-A710-63F747EE1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803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1578-AC89-41D8-AE60-CA14790C35B2}" type="datetimeFigureOut">
              <a:rPr lang="en-US" smtClean="0"/>
              <a:t>1/12/2020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BDD1-D79A-4DAF-A710-63F747EE1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216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1578-AC89-41D8-AE60-CA14790C35B2}" type="datetimeFigureOut">
              <a:rPr lang="en-US" smtClean="0"/>
              <a:t>1/12/2020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BDD1-D79A-4DAF-A710-63F747EE1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0235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0A1578-AC89-41D8-AE60-CA14790C35B2}" type="datetimeFigureOut">
              <a:rPr lang="en-US" smtClean="0"/>
              <a:t>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4ABDD1-D79A-4DAF-A710-63F747EE1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8961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6" name="Table 55">
            <a:extLst>
              <a:ext uri="{FF2B5EF4-FFF2-40B4-BE49-F238E27FC236}">
                <a16:creationId xmlns:a16="http://schemas.microsoft.com/office/drawing/2014/main" id="{32F16181-8F48-432B-B277-9D230BD9F861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0" y="0"/>
          <a:ext cx="7772399" cy="1005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72399">
                  <a:extLst>
                    <a:ext uri="{9D8B030D-6E8A-4147-A177-3AD203B41FA5}">
                      <a16:colId xmlns:a16="http://schemas.microsoft.com/office/drawing/2014/main" val="274061777"/>
                    </a:ext>
                  </a:extLst>
                </a:gridCol>
              </a:tblGrid>
              <a:tr h="3352800">
                <a:tc>
                  <a:txBody>
                    <a:bodyPr/>
                    <a:lstStyle/>
                    <a:p>
                      <a:pPr algn="ctr"/>
                      <a:endParaRPr lang="en-US" sz="66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47211173"/>
                  </a:ext>
                </a:extLst>
              </a:tr>
              <a:tr h="3352800">
                <a:tc>
                  <a:txBody>
                    <a:bodyPr/>
                    <a:lstStyle/>
                    <a:p>
                      <a:pPr algn="ctr"/>
                      <a:endParaRPr lang="en-US" sz="66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47980383"/>
                  </a:ext>
                </a:extLst>
              </a:tr>
              <a:tr h="3352800">
                <a:tc>
                  <a:txBody>
                    <a:bodyPr/>
                    <a:lstStyle/>
                    <a:p>
                      <a:pPr algn="ctr"/>
                      <a:endParaRPr lang="en-US" sz="66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28934506"/>
                  </a:ext>
                </a:extLst>
              </a:tr>
            </a:tbl>
          </a:graphicData>
        </a:graphic>
      </p:graphicFrame>
      <p:cxnSp>
        <p:nvCxnSpPr>
          <p:cNvPr id="248" name="Straight Connector 247">
            <a:extLst>
              <a:ext uri="{FF2B5EF4-FFF2-40B4-BE49-F238E27FC236}">
                <a16:creationId xmlns:a16="http://schemas.microsoft.com/office/drawing/2014/main" id="{439DB834-C934-4498-9EE6-6E8954917A94}"/>
              </a:ext>
            </a:extLst>
          </p:cNvPr>
          <p:cNvCxnSpPr/>
          <p:nvPr/>
        </p:nvCxnSpPr>
        <p:spPr>
          <a:xfrm>
            <a:off x="786730" y="5387981"/>
            <a:ext cx="6034512" cy="0"/>
          </a:xfrm>
          <a:prstGeom prst="line">
            <a:avLst/>
          </a:prstGeom>
          <a:ln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9" name="Rectangle 248">
            <a:extLst>
              <a:ext uri="{FF2B5EF4-FFF2-40B4-BE49-F238E27FC236}">
                <a16:creationId xmlns:a16="http://schemas.microsoft.com/office/drawing/2014/main" id="{BD833B6E-AE11-45B9-B697-92530440919E}"/>
              </a:ext>
            </a:extLst>
          </p:cNvPr>
          <p:cNvSpPr/>
          <p:nvPr/>
        </p:nvSpPr>
        <p:spPr>
          <a:xfrm>
            <a:off x="1908034" y="4849891"/>
            <a:ext cx="4538558" cy="1430758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250" name="Oval 249">
            <a:extLst>
              <a:ext uri="{FF2B5EF4-FFF2-40B4-BE49-F238E27FC236}">
                <a16:creationId xmlns:a16="http://schemas.microsoft.com/office/drawing/2014/main" id="{EA26391D-8799-4D53-840B-68976DF6B2E1}"/>
              </a:ext>
            </a:extLst>
          </p:cNvPr>
          <p:cNvSpPr/>
          <p:nvPr/>
        </p:nvSpPr>
        <p:spPr>
          <a:xfrm>
            <a:off x="720120" y="5287016"/>
            <a:ext cx="182880" cy="182880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251" name="Oval 250">
            <a:extLst>
              <a:ext uri="{FF2B5EF4-FFF2-40B4-BE49-F238E27FC236}">
                <a16:creationId xmlns:a16="http://schemas.microsoft.com/office/drawing/2014/main" id="{8869D43D-9A0F-4216-B891-A308392723AA}"/>
              </a:ext>
            </a:extLst>
          </p:cNvPr>
          <p:cNvSpPr/>
          <p:nvPr/>
        </p:nvSpPr>
        <p:spPr>
          <a:xfrm>
            <a:off x="6742091" y="5287016"/>
            <a:ext cx="182880" cy="182880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252" name="Rectangle 251">
            <a:extLst>
              <a:ext uri="{FF2B5EF4-FFF2-40B4-BE49-F238E27FC236}">
                <a16:creationId xmlns:a16="http://schemas.microsoft.com/office/drawing/2014/main" id="{CBC0BC04-FF4A-4C44-B0EA-CE2FCBAD0187}"/>
              </a:ext>
            </a:extLst>
          </p:cNvPr>
          <p:cNvSpPr/>
          <p:nvPr/>
        </p:nvSpPr>
        <p:spPr>
          <a:xfrm>
            <a:off x="2878854" y="4464054"/>
            <a:ext cx="3450548" cy="1210245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253" name="Rectangle 252">
            <a:extLst>
              <a:ext uri="{FF2B5EF4-FFF2-40B4-BE49-F238E27FC236}">
                <a16:creationId xmlns:a16="http://schemas.microsoft.com/office/drawing/2014/main" id="{D6AF5665-A8FC-4AD9-8BF8-20B560C7FCBB}"/>
              </a:ext>
            </a:extLst>
          </p:cNvPr>
          <p:cNvSpPr/>
          <p:nvPr/>
        </p:nvSpPr>
        <p:spPr>
          <a:xfrm>
            <a:off x="3819581" y="4103168"/>
            <a:ext cx="2371440" cy="973735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254" name="Rectangle 253">
            <a:extLst>
              <a:ext uri="{FF2B5EF4-FFF2-40B4-BE49-F238E27FC236}">
                <a16:creationId xmlns:a16="http://schemas.microsoft.com/office/drawing/2014/main" id="{9BF8F90A-B116-4C2F-B6EC-9F7C04552765}"/>
              </a:ext>
            </a:extLst>
          </p:cNvPr>
          <p:cNvSpPr/>
          <p:nvPr/>
        </p:nvSpPr>
        <p:spPr>
          <a:xfrm>
            <a:off x="4748594" y="3783104"/>
            <a:ext cx="1291109" cy="696917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255" name="Rectangle 254">
            <a:extLst>
              <a:ext uri="{FF2B5EF4-FFF2-40B4-BE49-F238E27FC236}">
                <a16:creationId xmlns:a16="http://schemas.microsoft.com/office/drawing/2014/main" id="{5EFE55BB-0FFB-4DAC-A4C7-F52E5F1793CB}"/>
              </a:ext>
            </a:extLst>
          </p:cNvPr>
          <p:cNvSpPr/>
          <p:nvPr/>
        </p:nvSpPr>
        <p:spPr>
          <a:xfrm>
            <a:off x="1085477" y="5217379"/>
            <a:ext cx="640080" cy="322154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256" name="Rectangle 255">
            <a:extLst>
              <a:ext uri="{FF2B5EF4-FFF2-40B4-BE49-F238E27FC236}">
                <a16:creationId xmlns:a16="http://schemas.microsoft.com/office/drawing/2014/main" id="{5F046F23-3CE5-42CF-A560-CAF9E46A3070}"/>
              </a:ext>
            </a:extLst>
          </p:cNvPr>
          <p:cNvSpPr/>
          <p:nvPr/>
        </p:nvSpPr>
        <p:spPr>
          <a:xfrm>
            <a:off x="2056296" y="4655741"/>
            <a:ext cx="640080" cy="322154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56 </a:t>
            </a:r>
            <a:r>
              <a:rPr lang="el-GR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Ω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</a:p>
        </p:txBody>
      </p:sp>
      <p:sp>
        <p:nvSpPr>
          <p:cNvPr id="257" name="Rectangle 256">
            <a:extLst>
              <a:ext uri="{FF2B5EF4-FFF2-40B4-BE49-F238E27FC236}">
                <a16:creationId xmlns:a16="http://schemas.microsoft.com/office/drawing/2014/main" id="{196C1A0F-7CFF-4D0A-87B1-D3AD7352BFEF}"/>
              </a:ext>
            </a:extLst>
          </p:cNvPr>
          <p:cNvSpPr/>
          <p:nvPr/>
        </p:nvSpPr>
        <p:spPr>
          <a:xfrm>
            <a:off x="3029177" y="4274981"/>
            <a:ext cx="640080" cy="322154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20 </a:t>
            </a:r>
            <a:r>
              <a:rPr lang="el-GR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Ω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</a:p>
        </p:txBody>
      </p:sp>
      <p:sp>
        <p:nvSpPr>
          <p:cNvPr id="258" name="Rectangle 257">
            <a:extLst>
              <a:ext uri="{FF2B5EF4-FFF2-40B4-BE49-F238E27FC236}">
                <a16:creationId xmlns:a16="http://schemas.microsoft.com/office/drawing/2014/main" id="{7ECBA272-6736-4099-A460-CC00EEFFA714}"/>
              </a:ext>
            </a:extLst>
          </p:cNvPr>
          <p:cNvSpPr/>
          <p:nvPr/>
        </p:nvSpPr>
        <p:spPr>
          <a:xfrm>
            <a:off x="3964048" y="3930340"/>
            <a:ext cx="640080" cy="322154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20 </a:t>
            </a:r>
            <a:r>
              <a:rPr lang="el-GR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Ω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</a:p>
        </p:txBody>
      </p:sp>
      <p:sp>
        <p:nvSpPr>
          <p:cNvPr id="259" name="Rectangle 258">
            <a:extLst>
              <a:ext uri="{FF2B5EF4-FFF2-40B4-BE49-F238E27FC236}">
                <a16:creationId xmlns:a16="http://schemas.microsoft.com/office/drawing/2014/main" id="{A5D40630-BA50-4ECD-8E82-A191043B0349}"/>
              </a:ext>
            </a:extLst>
          </p:cNvPr>
          <p:cNvSpPr/>
          <p:nvPr/>
        </p:nvSpPr>
        <p:spPr>
          <a:xfrm>
            <a:off x="5074108" y="3619776"/>
            <a:ext cx="640080" cy="322154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48 </a:t>
            </a:r>
            <a:r>
              <a:rPr lang="el-GR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Ω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</a:p>
        </p:txBody>
      </p:sp>
      <p:sp>
        <p:nvSpPr>
          <p:cNvPr id="260" name="Rectangle 259">
            <a:extLst>
              <a:ext uri="{FF2B5EF4-FFF2-40B4-BE49-F238E27FC236}">
                <a16:creationId xmlns:a16="http://schemas.microsoft.com/office/drawing/2014/main" id="{BAFEF864-C697-4AD3-9E28-E5B7510D6023}"/>
              </a:ext>
            </a:extLst>
          </p:cNvPr>
          <p:cNvSpPr/>
          <p:nvPr/>
        </p:nvSpPr>
        <p:spPr>
          <a:xfrm>
            <a:off x="5074108" y="4284368"/>
            <a:ext cx="640080" cy="322154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261" name="Rectangle 260">
            <a:extLst>
              <a:ext uri="{FF2B5EF4-FFF2-40B4-BE49-F238E27FC236}">
                <a16:creationId xmlns:a16="http://schemas.microsoft.com/office/drawing/2014/main" id="{6FF5FC55-3447-4611-85D1-B4B1CC89E83D}"/>
              </a:ext>
            </a:extLst>
          </p:cNvPr>
          <p:cNvSpPr/>
          <p:nvPr/>
        </p:nvSpPr>
        <p:spPr>
          <a:xfrm>
            <a:off x="3169976" y="5495860"/>
            <a:ext cx="640080" cy="322154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262" name="Rectangle 261">
            <a:extLst>
              <a:ext uri="{FF2B5EF4-FFF2-40B4-BE49-F238E27FC236}">
                <a16:creationId xmlns:a16="http://schemas.microsoft.com/office/drawing/2014/main" id="{0D19B13C-57DD-4ED5-9283-2F4993A75275}"/>
              </a:ext>
            </a:extLst>
          </p:cNvPr>
          <p:cNvSpPr/>
          <p:nvPr/>
        </p:nvSpPr>
        <p:spPr>
          <a:xfrm>
            <a:off x="4284435" y="5506935"/>
            <a:ext cx="640080" cy="322154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28 </a:t>
            </a:r>
            <a:r>
              <a:rPr lang="el-GR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Ω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</a:p>
        </p:txBody>
      </p:sp>
      <p:sp>
        <p:nvSpPr>
          <p:cNvPr id="263" name="Rectangle 262">
            <a:extLst>
              <a:ext uri="{FF2B5EF4-FFF2-40B4-BE49-F238E27FC236}">
                <a16:creationId xmlns:a16="http://schemas.microsoft.com/office/drawing/2014/main" id="{E283BA30-6716-426A-9083-3E8F8A7325A0}"/>
              </a:ext>
            </a:extLst>
          </p:cNvPr>
          <p:cNvSpPr/>
          <p:nvPr/>
        </p:nvSpPr>
        <p:spPr>
          <a:xfrm>
            <a:off x="5398894" y="5506935"/>
            <a:ext cx="640080" cy="322154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12 </a:t>
            </a:r>
            <a:r>
              <a:rPr lang="el-GR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Ω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</a:p>
        </p:txBody>
      </p:sp>
      <p:sp>
        <p:nvSpPr>
          <p:cNvPr id="264" name="Rectangle 263">
            <a:extLst>
              <a:ext uri="{FF2B5EF4-FFF2-40B4-BE49-F238E27FC236}">
                <a16:creationId xmlns:a16="http://schemas.microsoft.com/office/drawing/2014/main" id="{D736A22F-EA0E-4FDF-B2DB-010D5D4E1AAB}"/>
              </a:ext>
            </a:extLst>
          </p:cNvPr>
          <p:cNvSpPr/>
          <p:nvPr/>
        </p:nvSpPr>
        <p:spPr>
          <a:xfrm>
            <a:off x="4140704" y="4918154"/>
            <a:ext cx="640080" cy="322154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8 </a:t>
            </a:r>
            <a:r>
              <a:rPr lang="el-GR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Ω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</a:p>
        </p:txBody>
      </p:sp>
      <p:sp>
        <p:nvSpPr>
          <p:cNvPr id="265" name="Rectangle 264">
            <a:extLst>
              <a:ext uri="{FF2B5EF4-FFF2-40B4-BE49-F238E27FC236}">
                <a16:creationId xmlns:a16="http://schemas.microsoft.com/office/drawing/2014/main" id="{E55A8F4E-7D7B-4525-AAA8-441DB03C0380}"/>
              </a:ext>
            </a:extLst>
          </p:cNvPr>
          <p:cNvSpPr/>
          <p:nvPr/>
        </p:nvSpPr>
        <p:spPr>
          <a:xfrm>
            <a:off x="5255163" y="4918154"/>
            <a:ext cx="640080" cy="322154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24 </a:t>
            </a:r>
            <a:r>
              <a:rPr lang="el-GR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Ω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</a:p>
        </p:txBody>
      </p:sp>
      <p:sp>
        <p:nvSpPr>
          <p:cNvPr id="266" name="Rectangle 265">
            <a:extLst>
              <a:ext uri="{FF2B5EF4-FFF2-40B4-BE49-F238E27FC236}">
                <a16:creationId xmlns:a16="http://schemas.microsoft.com/office/drawing/2014/main" id="{AAE15CF9-9A5A-42A7-A610-EBF7010173FE}"/>
              </a:ext>
            </a:extLst>
          </p:cNvPr>
          <p:cNvSpPr/>
          <p:nvPr/>
        </p:nvSpPr>
        <p:spPr>
          <a:xfrm>
            <a:off x="3302973" y="6111425"/>
            <a:ext cx="640080" cy="322154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48 </a:t>
            </a:r>
            <a:r>
              <a:rPr lang="el-GR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Ω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</a:p>
        </p:txBody>
      </p:sp>
      <p:sp>
        <p:nvSpPr>
          <p:cNvPr id="267" name="Rectangle 266">
            <a:extLst>
              <a:ext uri="{FF2B5EF4-FFF2-40B4-BE49-F238E27FC236}">
                <a16:creationId xmlns:a16="http://schemas.microsoft.com/office/drawing/2014/main" id="{2C9F0B03-C2C9-4A2A-9530-666C23EAEF5A}"/>
              </a:ext>
            </a:extLst>
          </p:cNvPr>
          <p:cNvSpPr/>
          <p:nvPr/>
        </p:nvSpPr>
        <p:spPr>
          <a:xfrm>
            <a:off x="4417432" y="6122500"/>
            <a:ext cx="640080" cy="322154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24 </a:t>
            </a:r>
            <a:r>
              <a:rPr lang="el-GR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Ω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</a:p>
        </p:txBody>
      </p:sp>
      <p:sp>
        <p:nvSpPr>
          <p:cNvPr id="268" name="Rectangle 267">
            <a:extLst>
              <a:ext uri="{FF2B5EF4-FFF2-40B4-BE49-F238E27FC236}">
                <a16:creationId xmlns:a16="http://schemas.microsoft.com/office/drawing/2014/main" id="{DED11959-4FF4-496F-BE44-51F389E1F863}"/>
              </a:ext>
            </a:extLst>
          </p:cNvPr>
          <p:cNvSpPr/>
          <p:nvPr/>
        </p:nvSpPr>
        <p:spPr>
          <a:xfrm>
            <a:off x="5531891" y="6122500"/>
            <a:ext cx="640080" cy="322154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28 </a:t>
            </a:r>
            <a:r>
              <a:rPr lang="el-GR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Ω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</a:p>
        </p:txBody>
      </p:sp>
      <p:sp>
        <p:nvSpPr>
          <p:cNvPr id="269" name="Rectangle 268">
            <a:extLst>
              <a:ext uri="{FF2B5EF4-FFF2-40B4-BE49-F238E27FC236}">
                <a16:creationId xmlns:a16="http://schemas.microsoft.com/office/drawing/2014/main" id="{A7A0842C-15FF-4294-AA9A-164C4811A28B}"/>
              </a:ext>
            </a:extLst>
          </p:cNvPr>
          <p:cNvSpPr/>
          <p:nvPr/>
        </p:nvSpPr>
        <p:spPr>
          <a:xfrm>
            <a:off x="2188514" y="6100350"/>
            <a:ext cx="640080" cy="322154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20 </a:t>
            </a:r>
            <a:r>
              <a:rPr lang="el-GR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Ω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</a:p>
        </p:txBody>
      </p: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7AEA8578-425C-43B3-A5E1-E0F5457DF9E5}"/>
              </a:ext>
            </a:extLst>
          </p:cNvPr>
          <p:cNvCxnSpPr/>
          <p:nvPr/>
        </p:nvCxnSpPr>
        <p:spPr>
          <a:xfrm>
            <a:off x="786730" y="2086552"/>
            <a:ext cx="6034512" cy="0"/>
          </a:xfrm>
          <a:prstGeom prst="line">
            <a:avLst/>
          </a:prstGeom>
          <a:ln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Rectangle 49">
            <a:extLst>
              <a:ext uri="{FF2B5EF4-FFF2-40B4-BE49-F238E27FC236}">
                <a16:creationId xmlns:a16="http://schemas.microsoft.com/office/drawing/2014/main" id="{6A294F28-FE72-4C06-8722-B1A0960E5C7D}"/>
              </a:ext>
            </a:extLst>
          </p:cNvPr>
          <p:cNvSpPr/>
          <p:nvPr/>
        </p:nvSpPr>
        <p:spPr>
          <a:xfrm>
            <a:off x="1908034" y="1548462"/>
            <a:ext cx="4538558" cy="1430758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52" name="Oval 51">
            <a:extLst>
              <a:ext uri="{FF2B5EF4-FFF2-40B4-BE49-F238E27FC236}">
                <a16:creationId xmlns:a16="http://schemas.microsoft.com/office/drawing/2014/main" id="{8D27041E-24B5-4588-9E29-DBB42D04A529}"/>
              </a:ext>
            </a:extLst>
          </p:cNvPr>
          <p:cNvSpPr/>
          <p:nvPr/>
        </p:nvSpPr>
        <p:spPr>
          <a:xfrm>
            <a:off x="720120" y="1985587"/>
            <a:ext cx="182880" cy="182880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54" name="Oval 53">
            <a:extLst>
              <a:ext uri="{FF2B5EF4-FFF2-40B4-BE49-F238E27FC236}">
                <a16:creationId xmlns:a16="http://schemas.microsoft.com/office/drawing/2014/main" id="{9923730D-CE31-4741-863B-896F0E177C11}"/>
              </a:ext>
            </a:extLst>
          </p:cNvPr>
          <p:cNvSpPr/>
          <p:nvPr/>
        </p:nvSpPr>
        <p:spPr>
          <a:xfrm>
            <a:off x="6742091" y="1985587"/>
            <a:ext cx="182880" cy="182880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CB8CBBA6-DCAC-4646-8265-781BFF828193}"/>
              </a:ext>
            </a:extLst>
          </p:cNvPr>
          <p:cNvSpPr/>
          <p:nvPr/>
        </p:nvSpPr>
        <p:spPr>
          <a:xfrm>
            <a:off x="2878854" y="1162625"/>
            <a:ext cx="3450548" cy="1210245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38F7CE78-3AC9-4C14-B288-533062D25E90}"/>
              </a:ext>
            </a:extLst>
          </p:cNvPr>
          <p:cNvSpPr/>
          <p:nvPr/>
        </p:nvSpPr>
        <p:spPr>
          <a:xfrm>
            <a:off x="3819581" y="801739"/>
            <a:ext cx="2371440" cy="973735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520FA524-F93A-431B-B22F-4370B956E276}"/>
              </a:ext>
            </a:extLst>
          </p:cNvPr>
          <p:cNvSpPr/>
          <p:nvPr/>
        </p:nvSpPr>
        <p:spPr>
          <a:xfrm>
            <a:off x="4748594" y="481675"/>
            <a:ext cx="1291109" cy="696917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E8CDA040-5DBA-4CCF-A25F-8E7416EC2AC7}"/>
              </a:ext>
            </a:extLst>
          </p:cNvPr>
          <p:cNvSpPr/>
          <p:nvPr/>
        </p:nvSpPr>
        <p:spPr>
          <a:xfrm>
            <a:off x="1085477" y="1915950"/>
            <a:ext cx="640080" cy="322154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0B2F99D4-B2F2-41E4-82FF-5C6AD3F47286}"/>
              </a:ext>
            </a:extLst>
          </p:cNvPr>
          <p:cNvSpPr/>
          <p:nvPr/>
        </p:nvSpPr>
        <p:spPr>
          <a:xfrm>
            <a:off x="2056296" y="1354312"/>
            <a:ext cx="640080" cy="322154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56 </a:t>
            </a:r>
            <a:r>
              <a:rPr lang="el-GR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Ω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D0E10353-5879-4E81-884A-DA0056C4C70D}"/>
              </a:ext>
            </a:extLst>
          </p:cNvPr>
          <p:cNvSpPr/>
          <p:nvPr/>
        </p:nvSpPr>
        <p:spPr>
          <a:xfrm>
            <a:off x="3029177" y="973552"/>
            <a:ext cx="640080" cy="322154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20 </a:t>
            </a:r>
            <a:r>
              <a:rPr lang="el-GR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Ω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202B08C2-BA06-4B79-B4F8-E037DAFE7371}"/>
              </a:ext>
            </a:extLst>
          </p:cNvPr>
          <p:cNvSpPr/>
          <p:nvPr/>
        </p:nvSpPr>
        <p:spPr>
          <a:xfrm>
            <a:off x="3964048" y="628911"/>
            <a:ext cx="640080" cy="322154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20 </a:t>
            </a:r>
            <a:r>
              <a:rPr lang="el-GR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Ω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C24B6174-82B1-4D6E-9149-453C7649047C}"/>
              </a:ext>
            </a:extLst>
          </p:cNvPr>
          <p:cNvSpPr/>
          <p:nvPr/>
        </p:nvSpPr>
        <p:spPr>
          <a:xfrm>
            <a:off x="5074108" y="318347"/>
            <a:ext cx="640080" cy="322154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48 </a:t>
            </a:r>
            <a:r>
              <a:rPr lang="el-GR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Ω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9216C473-F275-4671-B4DF-B701E5C3C11E}"/>
              </a:ext>
            </a:extLst>
          </p:cNvPr>
          <p:cNvSpPr/>
          <p:nvPr/>
        </p:nvSpPr>
        <p:spPr>
          <a:xfrm>
            <a:off x="5074108" y="982939"/>
            <a:ext cx="640080" cy="322154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075A74D7-ED42-4F27-974F-4A65F1F9B071}"/>
              </a:ext>
            </a:extLst>
          </p:cNvPr>
          <p:cNvSpPr/>
          <p:nvPr/>
        </p:nvSpPr>
        <p:spPr>
          <a:xfrm>
            <a:off x="3169976" y="2194431"/>
            <a:ext cx="640080" cy="322154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A9B65733-4258-4022-8DFD-69ACB05E0FAC}"/>
              </a:ext>
            </a:extLst>
          </p:cNvPr>
          <p:cNvSpPr/>
          <p:nvPr/>
        </p:nvSpPr>
        <p:spPr>
          <a:xfrm>
            <a:off x="4284435" y="2205506"/>
            <a:ext cx="640080" cy="322154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28 </a:t>
            </a:r>
            <a:r>
              <a:rPr lang="el-GR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Ω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D0EFCBA5-B91A-4B5D-872A-1B240962689E}"/>
              </a:ext>
            </a:extLst>
          </p:cNvPr>
          <p:cNvSpPr/>
          <p:nvPr/>
        </p:nvSpPr>
        <p:spPr>
          <a:xfrm>
            <a:off x="5398894" y="2205506"/>
            <a:ext cx="640080" cy="322154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12 </a:t>
            </a:r>
            <a:r>
              <a:rPr lang="el-GR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Ω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9F18A591-ABD9-444C-8251-B02CC84AE080}"/>
              </a:ext>
            </a:extLst>
          </p:cNvPr>
          <p:cNvSpPr/>
          <p:nvPr/>
        </p:nvSpPr>
        <p:spPr>
          <a:xfrm>
            <a:off x="4140704" y="1616725"/>
            <a:ext cx="640080" cy="322154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8 </a:t>
            </a:r>
            <a:r>
              <a:rPr lang="el-GR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Ω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6D4F4D53-ACBC-4EAF-A50B-3E58A8359BCB}"/>
              </a:ext>
            </a:extLst>
          </p:cNvPr>
          <p:cNvSpPr/>
          <p:nvPr/>
        </p:nvSpPr>
        <p:spPr>
          <a:xfrm>
            <a:off x="5255163" y="1616725"/>
            <a:ext cx="640080" cy="322154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24 </a:t>
            </a:r>
            <a:r>
              <a:rPr lang="el-GR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Ω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3C45B453-16CD-48E4-9A08-545456FE1D68}"/>
              </a:ext>
            </a:extLst>
          </p:cNvPr>
          <p:cNvSpPr/>
          <p:nvPr/>
        </p:nvSpPr>
        <p:spPr>
          <a:xfrm>
            <a:off x="3302973" y="2809996"/>
            <a:ext cx="640080" cy="322154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48 </a:t>
            </a:r>
            <a:r>
              <a:rPr lang="el-GR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Ω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9E21A343-B3FF-41C5-AB0C-D4753C17A9FD}"/>
              </a:ext>
            </a:extLst>
          </p:cNvPr>
          <p:cNvSpPr/>
          <p:nvPr/>
        </p:nvSpPr>
        <p:spPr>
          <a:xfrm>
            <a:off x="4417432" y="2821071"/>
            <a:ext cx="640080" cy="322154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24 </a:t>
            </a:r>
            <a:r>
              <a:rPr lang="el-GR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Ω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52661902-3CC4-4C89-B297-D9EFCD5C0944}"/>
              </a:ext>
            </a:extLst>
          </p:cNvPr>
          <p:cNvSpPr/>
          <p:nvPr/>
        </p:nvSpPr>
        <p:spPr>
          <a:xfrm>
            <a:off x="5531891" y="2821071"/>
            <a:ext cx="640080" cy="322154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28 </a:t>
            </a:r>
            <a:r>
              <a:rPr lang="el-GR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Ω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0134A709-1687-44FF-9A8B-C9FE25DF3B79}"/>
              </a:ext>
            </a:extLst>
          </p:cNvPr>
          <p:cNvSpPr/>
          <p:nvPr/>
        </p:nvSpPr>
        <p:spPr>
          <a:xfrm>
            <a:off x="2188514" y="2798921"/>
            <a:ext cx="640080" cy="322154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20 </a:t>
            </a:r>
            <a:r>
              <a:rPr lang="el-GR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Ω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</a:p>
        </p:txBody>
      </p: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D6E4EDC4-F88E-468D-BC58-2ECFAA85515B}"/>
              </a:ext>
            </a:extLst>
          </p:cNvPr>
          <p:cNvCxnSpPr/>
          <p:nvPr/>
        </p:nvCxnSpPr>
        <p:spPr>
          <a:xfrm>
            <a:off x="786730" y="8755570"/>
            <a:ext cx="6034512" cy="0"/>
          </a:xfrm>
          <a:prstGeom prst="line">
            <a:avLst/>
          </a:prstGeom>
          <a:ln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Rectangle 77">
            <a:extLst>
              <a:ext uri="{FF2B5EF4-FFF2-40B4-BE49-F238E27FC236}">
                <a16:creationId xmlns:a16="http://schemas.microsoft.com/office/drawing/2014/main" id="{91226541-6D7C-4A30-9D4A-C3BBAC0E9BD0}"/>
              </a:ext>
            </a:extLst>
          </p:cNvPr>
          <p:cNvSpPr/>
          <p:nvPr/>
        </p:nvSpPr>
        <p:spPr>
          <a:xfrm>
            <a:off x="1908034" y="8217480"/>
            <a:ext cx="4538558" cy="1430758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79" name="Oval 78">
            <a:extLst>
              <a:ext uri="{FF2B5EF4-FFF2-40B4-BE49-F238E27FC236}">
                <a16:creationId xmlns:a16="http://schemas.microsoft.com/office/drawing/2014/main" id="{AA0CA0F7-D204-4C41-B58E-EC4807FAE151}"/>
              </a:ext>
            </a:extLst>
          </p:cNvPr>
          <p:cNvSpPr/>
          <p:nvPr/>
        </p:nvSpPr>
        <p:spPr>
          <a:xfrm>
            <a:off x="720120" y="8654605"/>
            <a:ext cx="182880" cy="182880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80" name="Oval 79">
            <a:extLst>
              <a:ext uri="{FF2B5EF4-FFF2-40B4-BE49-F238E27FC236}">
                <a16:creationId xmlns:a16="http://schemas.microsoft.com/office/drawing/2014/main" id="{36EE0335-0510-460A-AED6-DD1452EBFCF8}"/>
              </a:ext>
            </a:extLst>
          </p:cNvPr>
          <p:cNvSpPr/>
          <p:nvPr/>
        </p:nvSpPr>
        <p:spPr>
          <a:xfrm>
            <a:off x="6742091" y="8654605"/>
            <a:ext cx="182880" cy="182880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5D7E6E1C-E50F-44A3-B8A1-9DB3EA8F3C1B}"/>
              </a:ext>
            </a:extLst>
          </p:cNvPr>
          <p:cNvSpPr/>
          <p:nvPr/>
        </p:nvSpPr>
        <p:spPr>
          <a:xfrm>
            <a:off x="2878854" y="7831643"/>
            <a:ext cx="3450548" cy="1210245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3334A088-7C2B-42D4-857E-94B2AE981796}"/>
              </a:ext>
            </a:extLst>
          </p:cNvPr>
          <p:cNvSpPr/>
          <p:nvPr/>
        </p:nvSpPr>
        <p:spPr>
          <a:xfrm>
            <a:off x="3819581" y="7470757"/>
            <a:ext cx="2371440" cy="973735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FE70E2AB-1205-4BCC-B2DA-9D9F9366E97E}"/>
              </a:ext>
            </a:extLst>
          </p:cNvPr>
          <p:cNvSpPr/>
          <p:nvPr/>
        </p:nvSpPr>
        <p:spPr>
          <a:xfrm>
            <a:off x="4748594" y="7150693"/>
            <a:ext cx="1291109" cy="696917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41AB1142-2C13-4CDF-AFA6-D42A1F197F92}"/>
              </a:ext>
            </a:extLst>
          </p:cNvPr>
          <p:cNvSpPr/>
          <p:nvPr/>
        </p:nvSpPr>
        <p:spPr>
          <a:xfrm>
            <a:off x="1085477" y="8584968"/>
            <a:ext cx="640080" cy="322154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C9BD9061-6A1E-4A24-8386-A563C00617F1}"/>
              </a:ext>
            </a:extLst>
          </p:cNvPr>
          <p:cNvSpPr/>
          <p:nvPr/>
        </p:nvSpPr>
        <p:spPr>
          <a:xfrm>
            <a:off x="2056296" y="8023330"/>
            <a:ext cx="640080" cy="322154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56 </a:t>
            </a:r>
            <a:r>
              <a:rPr lang="el-GR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Ω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D6B0F5B2-0DB9-4668-9AA1-C9AB6CA029E8}"/>
              </a:ext>
            </a:extLst>
          </p:cNvPr>
          <p:cNvSpPr/>
          <p:nvPr/>
        </p:nvSpPr>
        <p:spPr>
          <a:xfrm>
            <a:off x="3029177" y="7642570"/>
            <a:ext cx="640080" cy="322154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20 </a:t>
            </a:r>
            <a:r>
              <a:rPr lang="el-GR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Ω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F939D32A-47EA-482C-A1F4-412AE07861AE}"/>
              </a:ext>
            </a:extLst>
          </p:cNvPr>
          <p:cNvSpPr/>
          <p:nvPr/>
        </p:nvSpPr>
        <p:spPr>
          <a:xfrm>
            <a:off x="3964048" y="7297929"/>
            <a:ext cx="640080" cy="322154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20 </a:t>
            </a:r>
            <a:r>
              <a:rPr lang="el-GR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Ω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78BA708B-AE6C-46F8-A699-8A0EEBAE1A4A}"/>
              </a:ext>
            </a:extLst>
          </p:cNvPr>
          <p:cNvSpPr/>
          <p:nvPr/>
        </p:nvSpPr>
        <p:spPr>
          <a:xfrm>
            <a:off x="5074108" y="6987365"/>
            <a:ext cx="640080" cy="322154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48 </a:t>
            </a:r>
            <a:r>
              <a:rPr lang="el-GR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Ω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1B176046-C1C3-4E85-B617-5DC48FB9E064}"/>
              </a:ext>
            </a:extLst>
          </p:cNvPr>
          <p:cNvSpPr/>
          <p:nvPr/>
        </p:nvSpPr>
        <p:spPr>
          <a:xfrm>
            <a:off x="5074108" y="7651957"/>
            <a:ext cx="640080" cy="322154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02CE359C-DE10-4E9F-B932-6054843CC567}"/>
              </a:ext>
            </a:extLst>
          </p:cNvPr>
          <p:cNvSpPr/>
          <p:nvPr/>
        </p:nvSpPr>
        <p:spPr>
          <a:xfrm>
            <a:off x="3169976" y="8863449"/>
            <a:ext cx="640080" cy="322154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F4F9923A-5A5B-440A-91DC-A56D82576E02}"/>
              </a:ext>
            </a:extLst>
          </p:cNvPr>
          <p:cNvSpPr/>
          <p:nvPr/>
        </p:nvSpPr>
        <p:spPr>
          <a:xfrm>
            <a:off x="4284435" y="8874524"/>
            <a:ext cx="640080" cy="322154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28 </a:t>
            </a:r>
            <a:r>
              <a:rPr lang="el-GR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Ω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FA93BE48-F321-49AA-9C8A-B0337B83730E}"/>
              </a:ext>
            </a:extLst>
          </p:cNvPr>
          <p:cNvSpPr/>
          <p:nvPr/>
        </p:nvSpPr>
        <p:spPr>
          <a:xfrm>
            <a:off x="5398894" y="8874524"/>
            <a:ext cx="640080" cy="322154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12 </a:t>
            </a:r>
            <a:r>
              <a:rPr lang="el-GR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Ω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id="{162F0FF8-CC6E-49B4-89C7-5887D46293F4}"/>
              </a:ext>
            </a:extLst>
          </p:cNvPr>
          <p:cNvSpPr/>
          <p:nvPr/>
        </p:nvSpPr>
        <p:spPr>
          <a:xfrm>
            <a:off x="4140704" y="8285743"/>
            <a:ext cx="640080" cy="322154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8 </a:t>
            </a:r>
            <a:r>
              <a:rPr lang="el-GR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Ω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BA353689-7DD4-46E7-B374-3ECF79AB42A5}"/>
              </a:ext>
            </a:extLst>
          </p:cNvPr>
          <p:cNvSpPr/>
          <p:nvPr/>
        </p:nvSpPr>
        <p:spPr>
          <a:xfrm>
            <a:off x="5255163" y="8285743"/>
            <a:ext cx="640080" cy="322154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24 </a:t>
            </a:r>
            <a:r>
              <a:rPr lang="el-GR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Ω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AE77DAFF-2459-4116-950B-B4C3DBB2AF0D}"/>
              </a:ext>
            </a:extLst>
          </p:cNvPr>
          <p:cNvSpPr/>
          <p:nvPr/>
        </p:nvSpPr>
        <p:spPr>
          <a:xfrm>
            <a:off x="3302973" y="9479014"/>
            <a:ext cx="640080" cy="322154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48 </a:t>
            </a:r>
            <a:r>
              <a:rPr lang="el-GR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Ω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B0560ADD-A918-49AE-BE27-7410C4DB37F9}"/>
              </a:ext>
            </a:extLst>
          </p:cNvPr>
          <p:cNvSpPr/>
          <p:nvPr/>
        </p:nvSpPr>
        <p:spPr>
          <a:xfrm>
            <a:off x="4417432" y="9490089"/>
            <a:ext cx="640080" cy="322154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24 </a:t>
            </a:r>
            <a:r>
              <a:rPr lang="el-GR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Ω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</a:p>
        </p:txBody>
      </p:sp>
      <p:sp>
        <p:nvSpPr>
          <p:cNvPr id="97" name="Rectangle 96">
            <a:extLst>
              <a:ext uri="{FF2B5EF4-FFF2-40B4-BE49-F238E27FC236}">
                <a16:creationId xmlns:a16="http://schemas.microsoft.com/office/drawing/2014/main" id="{F35B0CF7-F557-46B3-8C07-D3FB404CC62D}"/>
              </a:ext>
            </a:extLst>
          </p:cNvPr>
          <p:cNvSpPr/>
          <p:nvPr/>
        </p:nvSpPr>
        <p:spPr>
          <a:xfrm>
            <a:off x="5531891" y="9490089"/>
            <a:ext cx="640080" cy="322154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28 </a:t>
            </a:r>
            <a:r>
              <a:rPr lang="el-GR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Ω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</a:p>
        </p:txBody>
      </p:sp>
      <p:sp>
        <p:nvSpPr>
          <p:cNvPr id="98" name="Rectangle 97">
            <a:extLst>
              <a:ext uri="{FF2B5EF4-FFF2-40B4-BE49-F238E27FC236}">
                <a16:creationId xmlns:a16="http://schemas.microsoft.com/office/drawing/2014/main" id="{50525DCC-B1FA-42DF-A568-719D78076CA9}"/>
              </a:ext>
            </a:extLst>
          </p:cNvPr>
          <p:cNvSpPr/>
          <p:nvPr/>
        </p:nvSpPr>
        <p:spPr>
          <a:xfrm>
            <a:off x="2188514" y="9467939"/>
            <a:ext cx="640080" cy="322154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20 </a:t>
            </a:r>
            <a:r>
              <a:rPr lang="el-GR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Ω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644155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7335</TotalTime>
  <Words>87</Words>
  <Application>Microsoft Office PowerPoint</Application>
  <PresentationFormat>Custom</PresentationFormat>
  <Paragraphs>38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Ebrima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Circuits Breakout - Clue 4</dc:title>
  <dc:creator>Joe Cossette</dc:creator>
  <cp:lastModifiedBy>Joe Cossette</cp:lastModifiedBy>
  <cp:revision>56</cp:revision>
  <cp:lastPrinted>2018-01-08T03:57:11Z</cp:lastPrinted>
  <dcterms:created xsi:type="dcterms:W3CDTF">2017-09-02T22:35:45Z</dcterms:created>
  <dcterms:modified xsi:type="dcterms:W3CDTF">2020-01-13T01:32:31Z</dcterms:modified>
</cp:coreProperties>
</file>