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41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21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6E443-0196-489D-A152-F70A97EDDD2A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1D82A-5003-429A-9B3A-3A53F68C8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Reset Instructions – Level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1D82A-5003-429A-9B3A-3A53F68C8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90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1D82A-5003-429A-9B3A-3A53F68C8D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68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Lock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1D82A-5003-429A-9B3A-3A53F68C8D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52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6759-CDFD-4C58-9BE6-6B41A4379F0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361-4385-4930-B59C-4AC2C8163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6759-CDFD-4C58-9BE6-6B41A4379F0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361-4385-4930-B59C-4AC2C8163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2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6759-CDFD-4C58-9BE6-6B41A4379F0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361-4385-4930-B59C-4AC2C8163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3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6759-CDFD-4C58-9BE6-6B41A4379F0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361-4385-4930-B59C-4AC2C8163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6759-CDFD-4C58-9BE6-6B41A4379F0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361-4385-4930-B59C-4AC2C8163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1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6759-CDFD-4C58-9BE6-6B41A4379F0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361-4385-4930-B59C-4AC2C8163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2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6759-CDFD-4C58-9BE6-6B41A4379F0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361-4385-4930-B59C-4AC2C8163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6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6759-CDFD-4C58-9BE6-6B41A4379F0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361-4385-4930-B59C-4AC2C8163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6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6759-CDFD-4C58-9BE6-6B41A4379F0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361-4385-4930-B59C-4AC2C8163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2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6759-CDFD-4C58-9BE6-6B41A4379F0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361-4385-4930-B59C-4AC2C8163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6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6759-CDFD-4C58-9BE6-6B41A4379F0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361-4385-4930-B59C-4AC2C8163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36759-CDFD-4C58-9BE6-6B41A4379F06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F2361-4385-4930-B59C-4AC2C8163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6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21" Type="http://schemas.openxmlformats.org/officeDocument/2006/relationships/image" Target="../media/image19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Relationship Id="rId22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1.png"/><Relationship Id="rId21" Type="http://schemas.openxmlformats.org/officeDocument/2006/relationships/image" Target="../media/image22.png"/><Relationship Id="rId7" Type="http://schemas.openxmlformats.org/officeDocument/2006/relationships/image" Target="../media/image26.jpe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4.png"/><Relationship Id="rId20" Type="http://schemas.microsoft.com/office/2007/relationships/hdphoto" Target="../media/hdphoto3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11" Type="http://schemas.microsoft.com/office/2007/relationships/hdphoto" Target="../media/hdphoto2.wdp"/><Relationship Id="rId5" Type="http://schemas.openxmlformats.org/officeDocument/2006/relationships/image" Target="../media/image24.jpeg"/><Relationship Id="rId15" Type="http://schemas.openxmlformats.org/officeDocument/2006/relationships/image" Target="../media/image33.png"/><Relationship Id="rId10" Type="http://schemas.openxmlformats.org/officeDocument/2006/relationships/image" Target="../media/image29.png"/><Relationship Id="rId19" Type="http://schemas.openxmlformats.org/officeDocument/2006/relationships/image" Target="../media/image37.png"/><Relationship Id="rId4" Type="http://schemas.microsoft.com/office/2007/relationships/hdphoto" Target="../media/hdphoto1.wdp"/><Relationship Id="rId9" Type="http://schemas.openxmlformats.org/officeDocument/2006/relationships/image" Target="../media/image28.png"/><Relationship Id="rId1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Jh0vS7Z8S2mc3CtxL5yTeFBHBJ7LfDQYvuiXauxlwTtcYWdj2dkhl_lBqTx-dSTOhs4w5pETMibWL4FJCu3thhkh2Bp4WPlp_V_2fiPEztJ918JDYlOn4PNPs3TQrUh4ywmk6wZROTvkigjssYDStvXfS6VZ62r-KMvjgl2rNf2i_-HQlxNfMFjATrUbwK1P1jfEYwM7XSNKpDV4pc__TviGv7QgdInuUdoRFfP2MboYPFYGhHK2-OxYkKA9L54KxEL6yjTdyyBgHNz7vFFM4EQLqzjy8RJxH7bKGwnJOUn5IO2dvizBr0DWDJCutdTIsdzqKNbjmjjBpqvwJ66BaT6Fj2NCt9MgiKi1LK-JFoTLxpIWp9K2yLKRxlY_fLwZpRfMmzrZVAMVrQmxccIIoc6HYkH7yQ_bCINnLCYnZ7UAZ8ViK8cu0vq39XcBMJPZ-Tlx3JshwfJsNecx0g3psrbV81Ye9qGHsf6tCgHtV3v8OaHnIiwtOIEXIYujkooVlQckEJXl6F7TnMyIfgLp9NjjyY0qt1K1nA8Oz3LswVfidMXND-EJvGLSvNR5fIyzPX9HUAUhaAZqso4ZtFESs-pu266VFnSZ_ZReI2B1=w1191-h893-n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134" y="3846317"/>
            <a:ext cx="3315628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42ADD1C7-E728-43BB-9C84-0EC130E681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194" y="3503723"/>
            <a:ext cx="666954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099" y="3407481"/>
            <a:ext cx="668168" cy="43176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437" y="3400372"/>
            <a:ext cx="667401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504" y="3494879"/>
            <a:ext cx="668168" cy="430943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Straight Arrow Connector 8"/>
          <p:cNvCxnSpPr/>
          <p:nvPr/>
        </p:nvCxnSpPr>
        <p:spPr>
          <a:xfrm>
            <a:off x="5502985" y="4278117"/>
            <a:ext cx="617220" cy="55880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 flipH="1">
            <a:off x="7905185" y="4062217"/>
            <a:ext cx="63636" cy="467414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4486416" y="3769769"/>
            <a:ext cx="1707690" cy="2229445"/>
          </a:xfrm>
          <a:prstGeom prst="arc">
            <a:avLst>
              <a:gd name="adj1" fmla="val 3755417"/>
              <a:gd name="adj2" fmla="val 7474054"/>
            </a:avLst>
          </a:prstGeom>
          <a:ln w="762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97326" y="6069686"/>
            <a:ext cx="273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Taped on the Bottom</a:t>
            </a:r>
          </a:p>
        </p:txBody>
      </p:sp>
      <p:sp>
        <p:nvSpPr>
          <p:cNvPr id="18" name="Arc 17"/>
          <p:cNvSpPr/>
          <p:nvPr/>
        </p:nvSpPr>
        <p:spPr>
          <a:xfrm>
            <a:off x="5130076" y="2921625"/>
            <a:ext cx="1707690" cy="2229445"/>
          </a:xfrm>
          <a:prstGeom prst="arc">
            <a:avLst>
              <a:gd name="adj1" fmla="val 17423385"/>
              <a:gd name="adj2" fmla="val 1108195"/>
            </a:avLst>
          </a:prstGeom>
          <a:ln w="762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742721"/>
            <a:ext cx="1794381" cy="57969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6497100" y="2761840"/>
            <a:ext cx="2553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Taped on the Back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E65962-89E4-4D12-8BE7-F502DF2EF0C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116" y="1615159"/>
            <a:ext cx="948233" cy="948233"/>
          </a:xfrm>
          <a:prstGeom prst="rect">
            <a:avLst/>
          </a:prstGeom>
        </p:spPr>
      </p:pic>
      <p:pic>
        <p:nvPicPr>
          <p:cNvPr id="1028" name="Picture 4" descr="Pictur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465" y="234628"/>
            <a:ext cx="2869193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Arc 24"/>
          <p:cNvSpPr/>
          <p:nvPr/>
        </p:nvSpPr>
        <p:spPr>
          <a:xfrm>
            <a:off x="5691433" y="1274654"/>
            <a:ext cx="688870" cy="890662"/>
          </a:xfrm>
          <a:prstGeom prst="arc">
            <a:avLst>
              <a:gd name="adj1" fmla="val 19981650"/>
              <a:gd name="adj2" fmla="val 2995124"/>
            </a:avLst>
          </a:prstGeom>
          <a:ln w="762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flipH="1">
            <a:off x="6281454" y="559298"/>
            <a:ext cx="1356992" cy="1529469"/>
          </a:xfrm>
          <a:prstGeom prst="arc">
            <a:avLst>
              <a:gd name="adj1" fmla="val 14418445"/>
              <a:gd name="adj2" fmla="val 17415325"/>
            </a:avLst>
          </a:prstGeom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077" y="685598"/>
            <a:ext cx="1136216" cy="61844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779" y="952412"/>
            <a:ext cx="1136216" cy="61844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481" y="1219226"/>
            <a:ext cx="1140587" cy="6208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554" y="1488418"/>
            <a:ext cx="1140587" cy="6208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32" name="Picture 8" descr="Image result for key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684" y="1966344"/>
            <a:ext cx="556786" cy="55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Arc 38"/>
          <p:cNvSpPr/>
          <p:nvPr/>
        </p:nvSpPr>
        <p:spPr>
          <a:xfrm>
            <a:off x="4414034" y="1006962"/>
            <a:ext cx="2583480" cy="3194108"/>
          </a:xfrm>
          <a:prstGeom prst="arc">
            <a:avLst>
              <a:gd name="adj1" fmla="val 18419462"/>
              <a:gd name="adj2" fmla="val 19957657"/>
            </a:avLst>
          </a:prstGeom>
          <a:ln w="762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7528531" y="5181251"/>
            <a:ext cx="438252" cy="544615"/>
          </a:xfrm>
          <a:prstGeom prst="straightConnector1">
            <a:avLst/>
          </a:prstGeom>
          <a:ln w="76200">
            <a:solidFill>
              <a:srgbClr val="FFAB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id="{A8D29391-780A-4413-BE4A-2A17B255E7C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459" y="5017572"/>
            <a:ext cx="2203337" cy="9476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762" y="3881219"/>
            <a:ext cx="667850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3EAEA86-7B8A-4B9B-B561-1FEDEBE20DC5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601" y="3769117"/>
            <a:ext cx="666954" cy="431800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717A404-DFD6-41F4-A07A-EAB4F9D8DFE4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49" y="3832172"/>
            <a:ext cx="2114341" cy="273620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46AB9CB4-6989-4B4B-A999-357DFB854F9A}"/>
              </a:ext>
            </a:extLst>
          </p:cNvPr>
          <p:cNvSpPr txBox="1"/>
          <p:nvPr/>
        </p:nvSpPr>
        <p:spPr>
          <a:xfrm>
            <a:off x="3043144" y="4418481"/>
            <a:ext cx="192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Leave on table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A01779B-2838-4774-8BB0-666F6B3F2417}"/>
              </a:ext>
            </a:extLst>
          </p:cNvPr>
          <p:cNvCxnSpPr>
            <a:stCxn id="50" idx="1"/>
          </p:cNvCxnSpPr>
          <p:nvPr/>
        </p:nvCxnSpPr>
        <p:spPr>
          <a:xfrm flipH="1">
            <a:off x="2405526" y="4618536"/>
            <a:ext cx="637618" cy="124503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1BC2506-241E-480B-9C20-0D25BD6D3A88}"/>
              </a:ext>
            </a:extLst>
          </p:cNvPr>
          <p:cNvSpPr txBox="1"/>
          <p:nvPr/>
        </p:nvSpPr>
        <p:spPr>
          <a:xfrm rot="20111052">
            <a:off x="7714888" y="5709513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Prize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F9F48B0-96A6-4200-80A2-562E65EEE9C2}"/>
              </a:ext>
            </a:extLst>
          </p:cNvPr>
          <p:cNvSpPr txBox="1"/>
          <p:nvPr/>
        </p:nvSpPr>
        <p:spPr>
          <a:xfrm>
            <a:off x="369525" y="285397"/>
            <a:ext cx="3224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Once locked, set combos to zeros when possible</a:t>
            </a:r>
          </a:p>
        </p:txBody>
      </p:sp>
      <p:pic>
        <p:nvPicPr>
          <p:cNvPr id="35" name="Picture 4" descr="Picture">
            <a:extLst>
              <a:ext uri="{FF2B5EF4-FFF2-40B4-BE49-F238E27FC236}">
                <a16:creationId xmlns:a16="http://schemas.microsoft.com/office/drawing/2014/main" id="{B8CDC0CD-4E54-459C-BB65-F0F34B67D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076459" y="649156"/>
            <a:ext cx="300138" cy="577139"/>
          </a:xfrm>
          <a:prstGeom prst="rect">
            <a:avLst/>
          </a:prstGeom>
          <a:noFill/>
        </p:spPr>
      </p:pic>
      <p:pic>
        <p:nvPicPr>
          <p:cNvPr id="36" name="Picture 6" descr="https://images-na.ssl-images-amazon.com/images/I/61Mx9Evw0UL._SL1200_.jpg">
            <a:extLst>
              <a:ext uri="{FF2B5EF4-FFF2-40B4-BE49-F238E27FC236}">
                <a16:creationId xmlns:a16="http://schemas.microsoft.com/office/drawing/2014/main" id="{0F819580-1BFC-4790-96C1-3679DD09CD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 cstate="print"/>
          <a:srcRect r="46799" b="7397"/>
          <a:stretch/>
        </p:blipFill>
        <p:spPr bwMode="auto">
          <a:xfrm>
            <a:off x="1052523" y="1719240"/>
            <a:ext cx="348009" cy="605758"/>
          </a:xfrm>
          <a:prstGeom prst="rect">
            <a:avLst/>
          </a:prstGeom>
          <a:noFill/>
        </p:spPr>
      </p:pic>
      <p:pic>
        <p:nvPicPr>
          <p:cNvPr id="38" name="Picture 10" descr="https://images-na.ssl-images-amazon.com/images/I/71FUiQDW7JL._SL1500_.jpg">
            <a:extLst>
              <a:ext uri="{FF2B5EF4-FFF2-40B4-BE49-F238E27FC236}">
                <a16:creationId xmlns:a16="http://schemas.microsoft.com/office/drawing/2014/main" id="{6B9BDD31-AE93-404B-A65A-3E47B370F9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2" cstate="print"/>
          <a:srcRect l="7003" t="49183" r="57703" b="16667"/>
          <a:stretch/>
        </p:blipFill>
        <p:spPr bwMode="auto">
          <a:xfrm>
            <a:off x="2540941" y="1816818"/>
            <a:ext cx="488507" cy="472676"/>
          </a:xfrm>
          <a:prstGeom prst="rect">
            <a:avLst/>
          </a:prstGeom>
          <a:noFill/>
        </p:spPr>
      </p:pic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3B94B122-D00E-45DC-BB0F-930826EB3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898518"/>
              </p:ext>
            </p:extLst>
          </p:nvPr>
        </p:nvGraphicFramePr>
        <p:xfrm>
          <a:off x="706319" y="1356500"/>
          <a:ext cx="1097280" cy="2743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1CF50863-A559-4012-BC5F-03F3EF28E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964623"/>
              </p:ext>
            </p:extLst>
          </p:nvPr>
        </p:nvGraphicFramePr>
        <p:xfrm>
          <a:off x="703972" y="2375496"/>
          <a:ext cx="1097280" cy="2743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893BD741-127D-46EF-8D10-1BE4002E7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082027"/>
              </p:ext>
            </p:extLst>
          </p:nvPr>
        </p:nvGraphicFramePr>
        <p:xfrm>
          <a:off x="2373715" y="2378047"/>
          <a:ext cx="822960" cy="2743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7" name="Picture 2" descr="Picture">
            <a:extLst>
              <a:ext uri="{FF2B5EF4-FFF2-40B4-BE49-F238E27FC236}">
                <a16:creationId xmlns:a16="http://schemas.microsoft.com/office/drawing/2014/main" id="{961C3248-460B-41F6-8AB1-DB2C527F6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425108" y="773435"/>
            <a:ext cx="672247" cy="431413"/>
          </a:xfrm>
          <a:prstGeom prst="rect">
            <a:avLst/>
          </a:prstGeom>
          <a:noFill/>
        </p:spPr>
      </p:pic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F4051664-EA70-4D1E-8ABC-9EAFA9283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548237"/>
              </p:ext>
            </p:extLst>
          </p:nvPr>
        </p:nvGraphicFramePr>
        <p:xfrm>
          <a:off x="2373715" y="1335341"/>
          <a:ext cx="822960" cy="2743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" name="Rectangle 48">
            <a:extLst>
              <a:ext uri="{FF2B5EF4-FFF2-40B4-BE49-F238E27FC236}">
                <a16:creationId xmlns:a16="http://schemas.microsoft.com/office/drawing/2014/main" id="{38B79F83-2DE0-4F78-BEDC-C589C3281D69}"/>
              </a:ext>
            </a:extLst>
          </p:cNvPr>
          <p:cNvSpPr>
            <a:spLocks/>
          </p:cNvSpPr>
          <p:nvPr/>
        </p:nvSpPr>
        <p:spPr>
          <a:xfrm>
            <a:off x="465229" y="529047"/>
            <a:ext cx="3099585" cy="2271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EC395D64-9860-47B4-A4FB-8AD346A94570}"/>
              </a:ext>
            </a:extLst>
          </p:cNvPr>
          <p:cNvSpPr/>
          <p:nvPr/>
        </p:nvSpPr>
        <p:spPr>
          <a:xfrm>
            <a:off x="3888606" y="1501637"/>
            <a:ext cx="3354476" cy="3061865"/>
          </a:xfrm>
          <a:prstGeom prst="arc">
            <a:avLst>
              <a:gd name="adj1" fmla="val 5800303"/>
              <a:gd name="adj2" fmla="val 9618775"/>
            </a:avLst>
          </a:prstGeom>
          <a:ln w="7620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3290B4-ABBC-4378-AB39-127A0CBDD99C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5400000">
            <a:off x="2936380" y="2236937"/>
            <a:ext cx="567416" cy="221240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B88CA2FE-D7A4-45DE-99D9-4C3A763CB9FD}"/>
              </a:ext>
            </a:extLst>
          </p:cNvPr>
          <p:cNvSpPr txBox="1"/>
          <p:nvPr/>
        </p:nvSpPr>
        <p:spPr>
          <a:xfrm>
            <a:off x="306186" y="3019971"/>
            <a:ext cx="1783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Rolled and Hidden in Handle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B8087C5-41B2-40AE-8A49-0459C18EAB1C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646508" y="372621"/>
            <a:ext cx="1457640" cy="779612"/>
          </a:xfrm>
          <a:prstGeom prst="rect">
            <a:avLst/>
          </a:prstGeom>
          <a:scene3d>
            <a:camera prst="isometricOffAxis1Top">
              <a:rot lat="18600000" lon="18900000" rev="33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13058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10B8D41-A840-4818-9856-A9E08B3B1C9A}"/>
              </a:ext>
            </a:extLst>
          </p:cNvPr>
          <p:cNvCxnSpPr/>
          <p:nvPr/>
        </p:nvCxnSpPr>
        <p:spPr>
          <a:xfrm>
            <a:off x="915983" y="1617835"/>
            <a:ext cx="6400800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74FD023-73A0-4421-A28E-F35498CFF041}"/>
              </a:ext>
            </a:extLst>
          </p:cNvPr>
          <p:cNvCxnSpPr>
            <a:cxnSpLocks/>
          </p:cNvCxnSpPr>
          <p:nvPr/>
        </p:nvCxnSpPr>
        <p:spPr>
          <a:xfrm>
            <a:off x="4842095" y="4497339"/>
            <a:ext cx="2474688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28F9147-60F5-496A-ACBB-CF62884F3218}"/>
              </a:ext>
            </a:extLst>
          </p:cNvPr>
          <p:cNvCxnSpPr>
            <a:cxnSpLocks/>
          </p:cNvCxnSpPr>
          <p:nvPr/>
        </p:nvCxnSpPr>
        <p:spPr>
          <a:xfrm>
            <a:off x="4842095" y="5476562"/>
            <a:ext cx="2470379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CCF2922-F762-4AF1-BA25-F6B45322E91A}"/>
              </a:ext>
            </a:extLst>
          </p:cNvPr>
          <p:cNvCxnSpPr>
            <a:cxnSpLocks/>
          </p:cNvCxnSpPr>
          <p:nvPr/>
        </p:nvCxnSpPr>
        <p:spPr>
          <a:xfrm>
            <a:off x="4842095" y="6255455"/>
            <a:ext cx="2474688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8E433C8D-8298-4B94-A5D6-2DFF1127B736}"/>
              </a:ext>
            </a:extLst>
          </p:cNvPr>
          <p:cNvCxnSpPr>
            <a:cxnSpLocks/>
          </p:cNvCxnSpPr>
          <p:nvPr/>
        </p:nvCxnSpPr>
        <p:spPr>
          <a:xfrm flipV="1">
            <a:off x="2217734" y="5462048"/>
            <a:ext cx="2624361" cy="0"/>
          </a:xfrm>
          <a:prstGeom prst="straightConnector1">
            <a:avLst/>
          </a:prstGeom>
          <a:ln w="127000"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5F7FBDD-F469-4E04-B3C7-1350D0A40324}"/>
              </a:ext>
            </a:extLst>
          </p:cNvPr>
          <p:cNvCxnSpPr>
            <a:cxnSpLocks/>
          </p:cNvCxnSpPr>
          <p:nvPr/>
        </p:nvCxnSpPr>
        <p:spPr>
          <a:xfrm>
            <a:off x="4842095" y="3096787"/>
            <a:ext cx="0" cy="3629478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2" descr="Picture">
            <a:extLst>
              <a:ext uri="{FF2B5EF4-FFF2-40B4-BE49-F238E27FC236}">
                <a16:creationId xmlns:a16="http://schemas.microsoft.com/office/drawing/2014/main" id="{0060D25F-7694-41E3-ABC4-5709E702F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649" b="92918" l="4455" r="95455">
                        <a14:foregroundMark x1="6364" y1="34419" x2="6364" y2="66431"/>
                        <a14:foregroundMark x1="67545" y1="7649" x2="63455" y2="11190"/>
                        <a14:foregroundMark x1="90273" y1="26771" x2="93273" y2="58215"/>
                        <a14:foregroundMark x1="28000" y1="93059" x2="39545" y2="90793"/>
                        <a14:foregroundMark x1="95545" y1="46034" x2="95545" y2="43626"/>
                        <a14:foregroundMark x1="4455" y1="35552" x2="4455" y2="366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996" y="2835530"/>
            <a:ext cx="1701800" cy="109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4" descr="Picture">
            <a:extLst>
              <a:ext uri="{FF2B5EF4-FFF2-40B4-BE49-F238E27FC236}">
                <a16:creationId xmlns:a16="http://schemas.microsoft.com/office/drawing/2014/main" id="{A6FA3D74-3361-4840-9757-A4968FB74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718" y="1082622"/>
            <a:ext cx="456658" cy="87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8836BCA6-53F3-4FB1-A29C-868D41F42D9E}"/>
              </a:ext>
            </a:extLst>
          </p:cNvPr>
          <p:cNvCxnSpPr>
            <a:cxnSpLocks/>
          </p:cNvCxnSpPr>
          <p:nvPr/>
        </p:nvCxnSpPr>
        <p:spPr>
          <a:xfrm>
            <a:off x="915983" y="3508629"/>
            <a:ext cx="3926112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" name="Picture 6" descr="https://images-na.ssl-images-amazon.com/images/I/61Mx9Evw0UL._SL1200_.jpg">
            <a:extLst>
              <a:ext uri="{FF2B5EF4-FFF2-40B4-BE49-F238E27FC236}">
                <a16:creationId xmlns:a16="http://schemas.microsoft.com/office/drawing/2014/main" id="{457A5408-2BD7-41EC-9C07-78CC430253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99" b="7397"/>
          <a:stretch/>
        </p:blipFill>
        <p:spPr bwMode="auto">
          <a:xfrm>
            <a:off x="7407718" y="3900170"/>
            <a:ext cx="529494" cy="92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8" descr="Picture">
            <a:extLst>
              <a:ext uri="{FF2B5EF4-FFF2-40B4-BE49-F238E27FC236}">
                <a16:creationId xmlns:a16="http://schemas.microsoft.com/office/drawing/2014/main" id="{30263ACD-6B90-44F1-81D7-796E40C29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474" y="5951108"/>
            <a:ext cx="529318" cy="529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0" descr="https://images-na.ssl-images-amazon.com/images/I/71FUiQDW7JL._SL1500_.jpg">
            <a:extLst>
              <a:ext uri="{FF2B5EF4-FFF2-40B4-BE49-F238E27FC236}">
                <a16:creationId xmlns:a16="http://schemas.microsoft.com/office/drawing/2014/main" id="{DC2E013A-2B71-42F4-9469-0A223F1127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3" t="49183" r="57703" b="16667"/>
          <a:stretch/>
        </p:blipFill>
        <p:spPr bwMode="auto">
          <a:xfrm>
            <a:off x="7312474" y="5131489"/>
            <a:ext cx="743262" cy="7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4100C8BD-BEBE-4C13-AD3D-F8CB05F86B7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24" y="4945992"/>
            <a:ext cx="2370796" cy="1019630"/>
          </a:xfrm>
          <a:prstGeom prst="rect">
            <a:avLst/>
          </a:prstGeom>
        </p:spPr>
      </p:pic>
      <p:pic>
        <p:nvPicPr>
          <p:cNvPr id="94" name="Picture 16" descr="https://images-na.ssl-images-amazon.com/images/I/51Vkhms6BrL._SL1024_.jpg">
            <a:extLst>
              <a:ext uri="{FF2B5EF4-FFF2-40B4-BE49-F238E27FC236}">
                <a16:creationId xmlns:a16="http://schemas.microsoft.com/office/drawing/2014/main" id="{ACA5227F-CC78-4D3F-822E-267EFE7E6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712" b="89748" l="8398" r="90723">
                        <a14:foregroundMark x1="8496" y1="69784" x2="8691" y2="75000"/>
                        <a14:foregroundMark x1="90723" y1="48201" x2="90332" y2="647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0864">
            <a:off x="4420852" y="5913256"/>
            <a:ext cx="941840" cy="51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2C6AEAFD-A6BA-4BDE-8DE9-6BFFE3821D33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6" t="39497" r="7007" b="37745"/>
          <a:stretch/>
        </p:blipFill>
        <p:spPr>
          <a:xfrm>
            <a:off x="915983" y="3149035"/>
            <a:ext cx="2624421" cy="221740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47A6420A-588B-49DD-A7B8-5690BE5C94E6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5" t="33753" r="15780" b="30812"/>
          <a:stretch/>
        </p:blipFill>
        <p:spPr>
          <a:xfrm>
            <a:off x="5293332" y="4038819"/>
            <a:ext cx="1564658" cy="348642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AFB71677-992D-4942-8D94-A35CE341904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83" y="1167823"/>
            <a:ext cx="739956" cy="736219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BC667456-F7D2-4E8E-9FED-AD7B7D8BEDE1}"/>
              </a:ext>
            </a:extLst>
          </p:cNvPr>
          <p:cNvSpPr txBox="1"/>
          <p:nvPr/>
        </p:nvSpPr>
        <p:spPr>
          <a:xfrm>
            <a:off x="1580489" y="158568"/>
            <a:ext cx="58737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Breakout Process</a:t>
            </a: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63F50A2E-9593-46EF-9843-CF9284B9E3C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061" y="4194373"/>
            <a:ext cx="642084" cy="34948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5051B0E6-73D5-47C9-80B6-E8CC74A039F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586" y="4298043"/>
            <a:ext cx="642084" cy="34948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32F8CA8F-217C-46DA-9DE1-84EACC41492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360" y="4408899"/>
            <a:ext cx="644554" cy="35083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F8869AF2-0300-4859-B5CE-8CEC15A14671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393" y="4513365"/>
            <a:ext cx="644554" cy="35083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B1F51283-7049-491B-905C-40CEE51A51C1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94" y="5025104"/>
            <a:ext cx="893485" cy="893485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B80B4A0-C9A2-4B16-A178-DE78440A7447}"/>
              </a:ext>
            </a:extLst>
          </p:cNvPr>
          <p:cNvCxnSpPr/>
          <p:nvPr/>
        </p:nvCxnSpPr>
        <p:spPr>
          <a:xfrm>
            <a:off x="905305" y="2573738"/>
            <a:ext cx="6400800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8" descr="Picture">
            <a:extLst>
              <a:ext uri="{FF2B5EF4-FFF2-40B4-BE49-F238E27FC236}">
                <a16:creationId xmlns:a16="http://schemas.microsoft.com/office/drawing/2014/main" id="{5B21D01C-5F8C-41AE-99BF-84F8766A0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388" y="2268903"/>
            <a:ext cx="529318" cy="529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6" descr="https://images-na.ssl-images-amazon.com/images/I/51Vkhms6BrL._SL1024_.jpg">
            <a:extLst>
              <a:ext uri="{FF2B5EF4-FFF2-40B4-BE49-F238E27FC236}">
                <a16:creationId xmlns:a16="http://schemas.microsoft.com/office/drawing/2014/main" id="{3DD11648-203C-4928-8CEA-BC1C97A22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712" b="89748" l="8398" r="90723">
                        <a14:foregroundMark x1="8496" y1="69784" x2="8691" y2="75000"/>
                        <a14:foregroundMark x1="90723" y1="48201" x2="90332" y2="647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0864">
            <a:off x="5542409" y="2318078"/>
            <a:ext cx="941840" cy="51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2E93A7F-A403-487E-A28D-8311239A27A1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5400000">
            <a:off x="1727797" y="1383970"/>
            <a:ext cx="567416" cy="221240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522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4" descr="Picture">
            <a:extLst>
              <a:ext uri="{FF2B5EF4-FFF2-40B4-BE49-F238E27FC236}">
                <a16:creationId xmlns:a16="http://schemas.microsoft.com/office/drawing/2014/main" id="{5FB55F11-2076-404F-9190-1DB3B7992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53" y="1859976"/>
            <a:ext cx="759801" cy="146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6" descr="https://images-na.ssl-images-amazon.com/images/I/61Mx9Evw0UL._SL1200_.jpg">
            <a:extLst>
              <a:ext uri="{FF2B5EF4-FFF2-40B4-BE49-F238E27FC236}">
                <a16:creationId xmlns:a16="http://schemas.microsoft.com/office/drawing/2014/main" id="{26A61291-AA7D-4B90-8E74-7D753654B0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99" b="7397"/>
          <a:stretch/>
        </p:blipFill>
        <p:spPr bwMode="auto">
          <a:xfrm>
            <a:off x="717459" y="3548727"/>
            <a:ext cx="880988" cy="153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https://images-na.ssl-images-amazon.com/images/I/71FUiQDW7JL._SL1500_.jpg">
            <a:extLst>
              <a:ext uri="{FF2B5EF4-FFF2-40B4-BE49-F238E27FC236}">
                <a16:creationId xmlns:a16="http://schemas.microsoft.com/office/drawing/2014/main" id="{B40F48E4-2413-4C3D-9B35-63886DBC34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3" t="49183" r="57703" b="16667"/>
          <a:stretch/>
        </p:blipFill>
        <p:spPr bwMode="auto">
          <a:xfrm>
            <a:off x="5379706" y="3941873"/>
            <a:ext cx="1236661" cy="119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146531B-4AD9-4288-BF53-1475D5EC0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159950"/>
              </p:ext>
            </p:extLst>
          </p:nvPr>
        </p:nvGraphicFramePr>
        <p:xfrm>
          <a:off x="1884218" y="2546345"/>
          <a:ext cx="1828800" cy="4572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40833339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029849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079986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1811608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625372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3978DA5-2AEC-401E-B12E-F03AF2D9B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655616"/>
              </p:ext>
            </p:extLst>
          </p:nvPr>
        </p:nvGraphicFramePr>
        <p:xfrm>
          <a:off x="1884218" y="4311565"/>
          <a:ext cx="1828800" cy="4572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40833339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029849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079986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1811608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6253726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1435F067-9F19-4943-893B-F16558543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12479"/>
              </p:ext>
            </p:extLst>
          </p:nvPr>
        </p:nvGraphicFramePr>
        <p:xfrm>
          <a:off x="6973684" y="4311565"/>
          <a:ext cx="1371600" cy="4572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40833339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029849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079986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6253726"/>
                  </a:ext>
                </a:extLst>
              </a:tr>
            </a:tbl>
          </a:graphicData>
        </a:graphic>
      </p:graphicFrame>
      <p:pic>
        <p:nvPicPr>
          <p:cNvPr id="23" name="Picture 2" descr="Picture">
            <a:extLst>
              <a:ext uri="{FF2B5EF4-FFF2-40B4-BE49-F238E27FC236}">
                <a16:creationId xmlns:a16="http://schemas.microsoft.com/office/drawing/2014/main" id="{42665EA7-54A0-4AF4-8740-C778EE2FF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649" b="92918" l="4455" r="95455">
                        <a14:foregroundMark x1="6364" y1="34419" x2="6364" y2="66431"/>
                        <a14:foregroundMark x1="67545" y1="7649" x2="63455" y2="11190"/>
                        <a14:foregroundMark x1="90273" y1="26771" x2="93273" y2="58215"/>
                        <a14:foregroundMark x1="28000" y1="93059" x2="39545" y2="90793"/>
                        <a14:foregroundMark x1="95545" y1="46034" x2="95545" y2="43626"/>
                        <a14:foregroundMark x1="4455" y1="35552" x2="4455" y2="366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567" y="2228881"/>
            <a:ext cx="1701800" cy="109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1EA6ECB-4CF2-4023-9F12-2E993A9A1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331988"/>
              </p:ext>
            </p:extLst>
          </p:nvPr>
        </p:nvGraphicFramePr>
        <p:xfrm>
          <a:off x="6973684" y="2546345"/>
          <a:ext cx="1371600" cy="4572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40833339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029849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079986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625372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04F6392-0B3A-4CAB-9415-CACB2A998781}"/>
              </a:ext>
            </a:extLst>
          </p:cNvPr>
          <p:cNvSpPr txBox="1"/>
          <p:nvPr/>
        </p:nvSpPr>
        <p:spPr>
          <a:xfrm>
            <a:off x="1967345" y="505362"/>
            <a:ext cx="53655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Lock Combinations</a:t>
            </a:r>
          </a:p>
        </p:txBody>
      </p:sp>
    </p:spTree>
    <p:extLst>
      <p:ext uri="{BB962C8B-B14F-4D97-AF65-F5344CB8AC3E}">
        <p14:creationId xmlns:p14="http://schemas.microsoft.com/office/powerpoint/2010/main" val="758950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71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</vt:vector>
  </TitlesOfParts>
  <Company>Minnetonka Public Schools # 276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Circuits Breakout - Reset Instructions</dc:title>
  <dc:creator>Cossette, Joseph</dc:creator>
  <cp:lastModifiedBy>Joe Cossette</cp:lastModifiedBy>
  <cp:revision>27</cp:revision>
  <cp:lastPrinted>2018-04-09T12:26:32Z</cp:lastPrinted>
  <dcterms:created xsi:type="dcterms:W3CDTF">2018-04-06T15:53:12Z</dcterms:created>
  <dcterms:modified xsi:type="dcterms:W3CDTF">2020-01-13T02:08:27Z</dcterms:modified>
</cp:coreProperties>
</file>