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76" r:id="rId2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73E"/>
    <a:srgbClr val="717EF7"/>
    <a:srgbClr val="FF7171"/>
    <a:srgbClr val="FFFFFF"/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4660"/>
  </p:normalViewPr>
  <p:slideViewPr>
    <p:cSldViewPr snapToGrid="0">
      <p:cViewPr varScale="1">
        <p:scale>
          <a:sx n="44" d="100"/>
          <a:sy n="44" d="100"/>
        </p:scale>
        <p:origin x="21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2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02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9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32F16181-8F48-432B-B277-9D230BD9F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924508"/>
              </p:ext>
            </p:extLst>
          </p:nvPr>
        </p:nvGraphicFramePr>
        <p:xfrm>
          <a:off x="0" y="0"/>
          <a:ext cx="7772400" cy="1005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508072997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3716724175"/>
                    </a:ext>
                  </a:extLst>
                </a:gridCol>
              </a:tblGrid>
              <a:tr h="2514600">
                <a:tc>
                  <a:txBody>
                    <a:bodyPr/>
                    <a:lstStyle/>
                    <a:p>
                      <a:pPr algn="ctr"/>
                      <a:r>
                        <a:rPr lang="en-US" sz="7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___ ___ ___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21117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r>
                        <a:rPr lang="en-US" sz="7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___ ___ ___ ___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861621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r>
                        <a:rPr lang="en-US" sz="7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___ ___ ___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98038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r>
                        <a:rPr lang="en-US" sz="7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___ ___ ___ ___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8934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017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9612</TotalTime>
  <Words>19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Joe Cossette</cp:lastModifiedBy>
  <cp:revision>105</cp:revision>
  <cp:lastPrinted>2018-04-09T15:26:40Z</cp:lastPrinted>
  <dcterms:created xsi:type="dcterms:W3CDTF">2017-09-02T22:35:45Z</dcterms:created>
  <dcterms:modified xsi:type="dcterms:W3CDTF">2019-01-16T03:01:32Z</dcterms:modified>
</cp:coreProperties>
</file>