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542551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 gridSpan="2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524E60C-EEAE-44F1-93F3-5B26D835EABB}"/>
              </a:ext>
            </a:extLst>
          </p:cNvPr>
          <p:cNvCxnSpPr>
            <a:cxnSpLocks/>
          </p:cNvCxnSpPr>
          <p:nvPr/>
        </p:nvCxnSpPr>
        <p:spPr>
          <a:xfrm>
            <a:off x="624660" y="139368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A4BD60B-56FC-4C59-BCA8-CA6DF6D62C34}"/>
              </a:ext>
            </a:extLst>
          </p:cNvPr>
          <p:cNvSpPr/>
          <p:nvPr/>
        </p:nvSpPr>
        <p:spPr>
          <a:xfrm>
            <a:off x="995503" y="102694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AD8044-AADE-4B41-BDFE-97ED4133EB1E}"/>
              </a:ext>
            </a:extLst>
          </p:cNvPr>
          <p:cNvSpPr/>
          <p:nvPr/>
        </p:nvSpPr>
        <p:spPr>
          <a:xfrm>
            <a:off x="1244785" y="716062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88F7A2-174C-4A51-85B7-64391999619B}"/>
              </a:ext>
            </a:extLst>
          </p:cNvPr>
          <p:cNvSpPr/>
          <p:nvPr/>
        </p:nvSpPr>
        <p:spPr>
          <a:xfrm>
            <a:off x="1423491" y="62515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24897E-5E88-42B5-BDB0-6E058078BD5B}"/>
              </a:ext>
            </a:extLst>
          </p:cNvPr>
          <p:cNvSpPr/>
          <p:nvPr/>
        </p:nvSpPr>
        <p:spPr>
          <a:xfrm>
            <a:off x="1423491" y="117371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83B845-908F-4C4A-B5EE-50D620743B8F}"/>
              </a:ext>
            </a:extLst>
          </p:cNvPr>
          <p:cNvSpPr/>
          <p:nvPr/>
        </p:nvSpPr>
        <p:spPr>
          <a:xfrm>
            <a:off x="1111071" y="166952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8474EBF-244E-4F0E-9039-50902EDD5734}"/>
              </a:ext>
            </a:extLst>
          </p:cNvPr>
          <p:cNvSpPr/>
          <p:nvPr/>
        </p:nvSpPr>
        <p:spPr>
          <a:xfrm>
            <a:off x="1739085" y="166896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CB7FFCF-1E44-4B6E-9A09-7695B961A68A}"/>
              </a:ext>
            </a:extLst>
          </p:cNvPr>
          <p:cNvSpPr/>
          <p:nvPr/>
        </p:nvSpPr>
        <p:spPr>
          <a:xfrm>
            <a:off x="2500630" y="1302247"/>
            <a:ext cx="54864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3.6 Ω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B1CD85F-E603-40B7-A236-F4943D457413}"/>
              </a:ext>
            </a:extLst>
          </p:cNvPr>
          <p:cNvSpPr/>
          <p:nvPr/>
        </p:nvSpPr>
        <p:spPr>
          <a:xfrm>
            <a:off x="3242130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6B89E46-8E0D-4279-AFEB-8D876C899B56}"/>
              </a:ext>
            </a:extLst>
          </p:cNvPr>
          <p:cNvSpPr/>
          <p:nvPr/>
        </p:nvSpPr>
        <p:spPr>
          <a:xfrm>
            <a:off x="585291" y="134796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CF3A4F-F283-48B2-ACEB-4852EF2B77C2}"/>
              </a:ext>
            </a:extLst>
          </p:cNvPr>
          <p:cNvCxnSpPr>
            <a:cxnSpLocks/>
          </p:cNvCxnSpPr>
          <p:nvPr/>
        </p:nvCxnSpPr>
        <p:spPr>
          <a:xfrm>
            <a:off x="4514214" y="1295668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82F433AF-EF28-47F4-BDD2-487B45A51A5E}"/>
              </a:ext>
            </a:extLst>
          </p:cNvPr>
          <p:cNvSpPr/>
          <p:nvPr/>
        </p:nvSpPr>
        <p:spPr>
          <a:xfrm>
            <a:off x="5568316" y="928922"/>
            <a:ext cx="129031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247DA2F-A882-4DD7-B6E6-0C7606BFAF88}"/>
              </a:ext>
            </a:extLst>
          </p:cNvPr>
          <p:cNvSpPr/>
          <p:nvPr/>
        </p:nvSpPr>
        <p:spPr>
          <a:xfrm>
            <a:off x="5683884" y="15715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91D60CD-B617-4F3E-9217-D7DBD3CC848E}"/>
              </a:ext>
            </a:extLst>
          </p:cNvPr>
          <p:cNvSpPr/>
          <p:nvPr/>
        </p:nvSpPr>
        <p:spPr>
          <a:xfrm>
            <a:off x="6311898" y="157094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35F80BB-0089-496E-8CF7-F687779E93BC}"/>
              </a:ext>
            </a:extLst>
          </p:cNvPr>
          <p:cNvSpPr/>
          <p:nvPr/>
        </p:nvSpPr>
        <p:spPr>
          <a:xfrm>
            <a:off x="7131684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B663C426-C5DB-4C7A-B2BD-2AD79EE8E830}"/>
              </a:ext>
            </a:extLst>
          </p:cNvPr>
          <p:cNvSpPr/>
          <p:nvPr/>
        </p:nvSpPr>
        <p:spPr>
          <a:xfrm>
            <a:off x="4474845" y="1249947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B094EB2-FEC0-4D39-A46E-3F03E1CE7673}"/>
              </a:ext>
            </a:extLst>
          </p:cNvPr>
          <p:cNvSpPr/>
          <p:nvPr/>
        </p:nvSpPr>
        <p:spPr>
          <a:xfrm>
            <a:off x="5683884" y="83424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Ω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AED03F1-A66D-4488-9638-58A4CA1F922C}"/>
              </a:ext>
            </a:extLst>
          </p:cNvPr>
          <p:cNvSpPr/>
          <p:nvPr/>
        </p:nvSpPr>
        <p:spPr>
          <a:xfrm>
            <a:off x="6311898" y="83368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Ω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2888548-5868-4935-9D99-BB5A0097C214}"/>
              </a:ext>
            </a:extLst>
          </p:cNvPr>
          <p:cNvCxnSpPr>
            <a:cxnSpLocks/>
          </p:cNvCxnSpPr>
          <p:nvPr/>
        </p:nvCxnSpPr>
        <p:spPr>
          <a:xfrm>
            <a:off x="568961" y="380709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ABB1C7FF-F55C-4C33-8D11-C55512A15D32}"/>
              </a:ext>
            </a:extLst>
          </p:cNvPr>
          <p:cNvSpPr/>
          <p:nvPr/>
        </p:nvSpPr>
        <p:spPr>
          <a:xfrm>
            <a:off x="1996771" y="371674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1B0E7A-94BA-4BB3-9276-F79984EFA1B7}"/>
              </a:ext>
            </a:extLst>
          </p:cNvPr>
          <p:cNvSpPr/>
          <p:nvPr/>
        </p:nvSpPr>
        <p:spPr>
          <a:xfrm>
            <a:off x="2624785" y="371618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80B9844-6EB0-44EB-9A04-FC16554FE3D3}"/>
              </a:ext>
            </a:extLst>
          </p:cNvPr>
          <p:cNvSpPr/>
          <p:nvPr/>
        </p:nvSpPr>
        <p:spPr>
          <a:xfrm>
            <a:off x="3186431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49A2689-1A4D-42B3-8857-5A7D32754E69}"/>
              </a:ext>
            </a:extLst>
          </p:cNvPr>
          <p:cNvSpPr/>
          <p:nvPr/>
        </p:nvSpPr>
        <p:spPr>
          <a:xfrm>
            <a:off x="529592" y="376137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8DBD0DE-9E3D-464D-A987-64AA1FD61B2E}"/>
              </a:ext>
            </a:extLst>
          </p:cNvPr>
          <p:cNvSpPr/>
          <p:nvPr/>
        </p:nvSpPr>
        <p:spPr>
          <a:xfrm>
            <a:off x="740130" y="3710726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C7F1711-D0DE-44D7-ACAF-D7571537820E}"/>
              </a:ext>
            </a:extLst>
          </p:cNvPr>
          <p:cNvSpPr/>
          <p:nvPr/>
        </p:nvSpPr>
        <p:spPr>
          <a:xfrm>
            <a:off x="1368144" y="37101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CCB45D1-1EE4-47F2-8C68-2BD637D29674}"/>
              </a:ext>
            </a:extLst>
          </p:cNvPr>
          <p:cNvCxnSpPr>
            <a:cxnSpLocks/>
          </p:cNvCxnSpPr>
          <p:nvPr/>
        </p:nvCxnSpPr>
        <p:spPr>
          <a:xfrm>
            <a:off x="4514214" y="3777483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F531D92-E798-49B6-8798-3BF1DB0CB2C5}"/>
              </a:ext>
            </a:extLst>
          </p:cNvPr>
          <p:cNvSpPr/>
          <p:nvPr/>
        </p:nvSpPr>
        <p:spPr>
          <a:xfrm>
            <a:off x="4943476" y="3410737"/>
            <a:ext cx="1290317" cy="733491"/>
          </a:xfrm>
          <a:prstGeom prst="rect">
            <a:avLst/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4E16231-0800-4551-9497-99B8736FFA6A}"/>
              </a:ext>
            </a:extLst>
          </p:cNvPr>
          <p:cNvSpPr/>
          <p:nvPr/>
        </p:nvSpPr>
        <p:spPr>
          <a:xfrm>
            <a:off x="7131684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729D415-3282-4500-93D8-818C7F7A2BF1}"/>
              </a:ext>
            </a:extLst>
          </p:cNvPr>
          <p:cNvSpPr/>
          <p:nvPr/>
        </p:nvSpPr>
        <p:spPr>
          <a:xfrm>
            <a:off x="4474845" y="3731762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B922F02-B007-47F3-924B-3C3761131058}"/>
              </a:ext>
            </a:extLst>
          </p:cNvPr>
          <p:cNvSpPr/>
          <p:nvPr/>
        </p:nvSpPr>
        <p:spPr>
          <a:xfrm>
            <a:off x="5322571" y="331821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 Ω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C30A1F-FA7B-4609-8428-0D4DD289BAED}"/>
              </a:ext>
            </a:extLst>
          </p:cNvPr>
          <p:cNvSpPr/>
          <p:nvPr/>
        </p:nvSpPr>
        <p:spPr>
          <a:xfrm>
            <a:off x="5322571" y="3686871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Ω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638D1DB-9D86-4638-AA2B-D586FEE40A14}"/>
              </a:ext>
            </a:extLst>
          </p:cNvPr>
          <p:cNvSpPr/>
          <p:nvPr/>
        </p:nvSpPr>
        <p:spPr>
          <a:xfrm>
            <a:off x="5322571" y="4050723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36 Ω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38367A9-E4D8-48B3-8F86-5DBE3C5C84F3}"/>
              </a:ext>
            </a:extLst>
          </p:cNvPr>
          <p:cNvCxnSpPr>
            <a:cxnSpLocks/>
          </p:cNvCxnSpPr>
          <p:nvPr/>
        </p:nvCxnSpPr>
        <p:spPr>
          <a:xfrm>
            <a:off x="586300" y="6282826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97FDE7CB-450B-4381-A7EA-6FB13DAA0FE5}"/>
              </a:ext>
            </a:extLst>
          </p:cNvPr>
          <p:cNvSpPr/>
          <p:nvPr/>
        </p:nvSpPr>
        <p:spPr>
          <a:xfrm>
            <a:off x="777074" y="599281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44A6B22-6B30-4AC6-BACC-3D7BE02F4368}"/>
              </a:ext>
            </a:extLst>
          </p:cNvPr>
          <p:cNvSpPr/>
          <p:nvPr/>
        </p:nvSpPr>
        <p:spPr>
          <a:xfrm>
            <a:off x="955780" y="590190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09F1B35-9149-4203-8889-DC52588D76A5}"/>
              </a:ext>
            </a:extLst>
          </p:cNvPr>
          <p:cNvSpPr/>
          <p:nvPr/>
        </p:nvSpPr>
        <p:spPr>
          <a:xfrm>
            <a:off x="955780" y="645046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9984BCF-24D9-46F3-9BDC-F570B5F5A192}"/>
              </a:ext>
            </a:extLst>
          </p:cNvPr>
          <p:cNvSpPr/>
          <p:nvPr/>
        </p:nvSpPr>
        <p:spPr>
          <a:xfrm>
            <a:off x="1652646" y="6191385"/>
            <a:ext cx="542926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7.8 Ω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A74E2A6-3A3B-4EE6-A7DA-76959FC40079}"/>
              </a:ext>
            </a:extLst>
          </p:cNvPr>
          <p:cNvSpPr/>
          <p:nvPr/>
        </p:nvSpPr>
        <p:spPr>
          <a:xfrm>
            <a:off x="3203770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E4C6D71-15D2-41F9-891B-1A38AF88E6A9}"/>
              </a:ext>
            </a:extLst>
          </p:cNvPr>
          <p:cNvSpPr/>
          <p:nvPr/>
        </p:nvSpPr>
        <p:spPr>
          <a:xfrm>
            <a:off x="546931" y="6237105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D64A7FE-6165-4424-8508-D996D9771DE5}"/>
              </a:ext>
            </a:extLst>
          </p:cNvPr>
          <p:cNvSpPr/>
          <p:nvPr/>
        </p:nvSpPr>
        <p:spPr>
          <a:xfrm>
            <a:off x="2284283" y="5999163"/>
            <a:ext cx="79175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7AC6EBD-1365-413B-A46B-E69B27966B3E}"/>
              </a:ext>
            </a:extLst>
          </p:cNvPr>
          <p:cNvSpPr/>
          <p:nvPr/>
        </p:nvSpPr>
        <p:spPr>
          <a:xfrm>
            <a:off x="2462989" y="5908255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8CE8333-7E69-4DB4-80C6-BB9FDDB33C45}"/>
              </a:ext>
            </a:extLst>
          </p:cNvPr>
          <p:cNvSpPr/>
          <p:nvPr/>
        </p:nvSpPr>
        <p:spPr>
          <a:xfrm>
            <a:off x="2462989" y="6456817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3059EE5-A624-473A-BD18-3CE38B8AB3EE}"/>
              </a:ext>
            </a:extLst>
          </p:cNvPr>
          <p:cNvCxnSpPr>
            <a:cxnSpLocks/>
          </p:cNvCxnSpPr>
          <p:nvPr/>
        </p:nvCxnSpPr>
        <p:spPr>
          <a:xfrm>
            <a:off x="4471940" y="6480045"/>
            <a:ext cx="266319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A2675969-6AC4-43A7-8B1D-E270D53C6F51}"/>
              </a:ext>
            </a:extLst>
          </p:cNvPr>
          <p:cNvSpPr/>
          <p:nvPr/>
        </p:nvSpPr>
        <p:spPr>
          <a:xfrm>
            <a:off x="5216485" y="6111439"/>
            <a:ext cx="1787567" cy="7334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1E57FD9-5C12-4189-8FBE-2B01B9EFC1A9}"/>
              </a:ext>
            </a:extLst>
          </p:cNvPr>
          <p:cNvSpPr/>
          <p:nvPr/>
        </p:nvSpPr>
        <p:spPr>
          <a:xfrm>
            <a:off x="5808710" y="5833863"/>
            <a:ext cx="1106532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A33A4BB-C485-4313-934D-E2D6D430E5ED}"/>
              </a:ext>
            </a:extLst>
          </p:cNvPr>
          <p:cNvSpPr/>
          <p:nvPr/>
        </p:nvSpPr>
        <p:spPr>
          <a:xfrm>
            <a:off x="6447020" y="5739599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Ω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3350919-547B-4B96-87C0-C1BFF0FB89AD}"/>
              </a:ext>
            </a:extLst>
          </p:cNvPr>
          <p:cNvSpPr/>
          <p:nvPr/>
        </p:nvSpPr>
        <p:spPr>
          <a:xfrm>
            <a:off x="6395221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Ω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4BBF283-AC1E-4580-9530-2B88A4E51820}"/>
              </a:ext>
            </a:extLst>
          </p:cNvPr>
          <p:cNvSpPr/>
          <p:nvPr/>
        </p:nvSpPr>
        <p:spPr>
          <a:xfrm>
            <a:off x="5911675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Ω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0D57BE3-64D8-400E-BA0F-749BA111268B}"/>
              </a:ext>
            </a:extLst>
          </p:cNvPr>
          <p:cNvSpPr/>
          <p:nvPr/>
        </p:nvSpPr>
        <p:spPr>
          <a:xfrm>
            <a:off x="6426836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Ω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F768ACD-5523-4CAF-9A47-AE2C665FADB6}"/>
              </a:ext>
            </a:extLst>
          </p:cNvPr>
          <p:cNvSpPr/>
          <p:nvPr/>
        </p:nvSpPr>
        <p:spPr>
          <a:xfrm>
            <a:off x="4630501" y="6388604"/>
            <a:ext cx="457200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47D62147-FE44-417D-A9E8-5A14FD0CA0C6}"/>
              </a:ext>
            </a:extLst>
          </p:cNvPr>
          <p:cNvSpPr/>
          <p:nvPr/>
        </p:nvSpPr>
        <p:spPr>
          <a:xfrm>
            <a:off x="7089410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2B779102-5FD3-4365-B7F2-D503341BFED8}"/>
              </a:ext>
            </a:extLst>
          </p:cNvPr>
          <p:cNvSpPr/>
          <p:nvPr/>
        </p:nvSpPr>
        <p:spPr>
          <a:xfrm>
            <a:off x="4432571" y="6434324"/>
            <a:ext cx="91440" cy="914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DB2C98C-7954-4B80-9B60-7067B32573F6}"/>
              </a:ext>
            </a:extLst>
          </p:cNvPr>
          <p:cNvSpPr/>
          <p:nvPr/>
        </p:nvSpPr>
        <p:spPr>
          <a:xfrm>
            <a:off x="5402414" y="675346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18B1920-2207-4720-9EC7-D8088BCF57F4}"/>
              </a:ext>
            </a:extLst>
          </p:cNvPr>
          <p:cNvSpPr/>
          <p:nvPr/>
        </p:nvSpPr>
        <p:spPr>
          <a:xfrm>
            <a:off x="5867986" y="5533521"/>
            <a:ext cx="508509" cy="5653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8EF9A5-A9F8-4A71-AA0C-19568E394678}"/>
              </a:ext>
            </a:extLst>
          </p:cNvPr>
          <p:cNvSpPr/>
          <p:nvPr/>
        </p:nvSpPr>
        <p:spPr>
          <a:xfrm>
            <a:off x="5295895" y="6024253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Ω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BEFE017-2BD4-417E-BEB4-045315A85AC5}"/>
              </a:ext>
            </a:extLst>
          </p:cNvPr>
          <p:cNvSpPr/>
          <p:nvPr/>
        </p:nvSpPr>
        <p:spPr>
          <a:xfrm>
            <a:off x="5905070" y="5441604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0B5F4E85-2F15-4F4D-93EC-BEE7199ED693}"/>
              </a:ext>
            </a:extLst>
          </p:cNvPr>
          <p:cNvSpPr/>
          <p:nvPr/>
        </p:nvSpPr>
        <p:spPr>
          <a:xfrm>
            <a:off x="5905070" y="599770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Ω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5C36794-D68D-42E1-B30A-10B10944DAF6}"/>
              </a:ext>
            </a:extLst>
          </p:cNvPr>
          <p:cNvSpPr/>
          <p:nvPr/>
        </p:nvSpPr>
        <p:spPr>
          <a:xfrm>
            <a:off x="5889316" y="6314530"/>
            <a:ext cx="4343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Ω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D0FA8AB-A492-4EA0-A7E3-3CA6C1DC1C5D}"/>
              </a:ext>
            </a:extLst>
          </p:cNvPr>
          <p:cNvCxnSpPr>
            <a:cxnSpLocks/>
          </p:cNvCxnSpPr>
          <p:nvPr/>
        </p:nvCxnSpPr>
        <p:spPr>
          <a:xfrm>
            <a:off x="621032" y="8833390"/>
            <a:ext cx="6460121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Oval 179">
            <a:extLst>
              <a:ext uri="{FF2B5EF4-FFF2-40B4-BE49-F238E27FC236}">
                <a16:creationId xmlns:a16="http://schemas.microsoft.com/office/drawing/2014/main" id="{BEC3F075-BEF4-48E8-93EA-172406827EFA}"/>
              </a:ext>
            </a:extLst>
          </p:cNvPr>
          <p:cNvSpPr/>
          <p:nvPr/>
        </p:nvSpPr>
        <p:spPr>
          <a:xfrm>
            <a:off x="562194" y="8764810"/>
            <a:ext cx="137160" cy="13716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2C0F6A5-AF0D-46BF-803A-B2C25E216C7E}"/>
              </a:ext>
            </a:extLst>
          </p:cNvPr>
          <p:cNvSpPr/>
          <p:nvPr/>
        </p:nvSpPr>
        <p:spPr>
          <a:xfrm>
            <a:off x="1030190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30ABA3FB-4264-4545-9A1E-62519347DEEF}"/>
              </a:ext>
            </a:extLst>
          </p:cNvPr>
          <p:cNvSpPr/>
          <p:nvPr/>
        </p:nvSpPr>
        <p:spPr>
          <a:xfrm>
            <a:off x="1995009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8805AAB-A67E-44C3-9A7D-75C384AE91F5}"/>
              </a:ext>
            </a:extLst>
          </p:cNvPr>
          <p:cNvSpPr/>
          <p:nvPr/>
        </p:nvSpPr>
        <p:spPr>
          <a:xfrm>
            <a:off x="2959828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8D251F5F-B7DF-41EF-A56F-2D39D149C296}"/>
              </a:ext>
            </a:extLst>
          </p:cNvPr>
          <p:cNvSpPr/>
          <p:nvPr/>
        </p:nvSpPr>
        <p:spPr>
          <a:xfrm>
            <a:off x="3924647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B9490D35-D7EC-4783-A727-96190C91C17D}"/>
              </a:ext>
            </a:extLst>
          </p:cNvPr>
          <p:cNvSpPr/>
          <p:nvPr/>
        </p:nvSpPr>
        <p:spPr>
          <a:xfrm>
            <a:off x="4889466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AE0BDA8-0AE9-44A9-A191-F9EC9734EB6C}"/>
              </a:ext>
            </a:extLst>
          </p:cNvPr>
          <p:cNvSpPr/>
          <p:nvPr/>
        </p:nvSpPr>
        <p:spPr>
          <a:xfrm>
            <a:off x="5854283" y="8652651"/>
            <a:ext cx="731520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E54B0D79-1E5D-4724-A91C-0D0FDCE2CE02}"/>
              </a:ext>
            </a:extLst>
          </p:cNvPr>
          <p:cNvSpPr/>
          <p:nvPr/>
        </p:nvSpPr>
        <p:spPr>
          <a:xfrm>
            <a:off x="6987858" y="8757486"/>
            <a:ext cx="137160" cy="13716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DCFAA92-FF7C-4675-8D29-40D87990D8F3}"/>
              </a:ext>
            </a:extLst>
          </p:cNvPr>
          <p:cNvSpPr/>
          <p:nvPr/>
        </p:nvSpPr>
        <p:spPr>
          <a:xfrm>
            <a:off x="4801951" y="120475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Ω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6C7931F-52CA-4338-8999-5F83F69F0C67}"/>
              </a:ext>
            </a:extLst>
          </p:cNvPr>
          <p:cNvSpPr/>
          <p:nvPr/>
        </p:nvSpPr>
        <p:spPr>
          <a:xfrm>
            <a:off x="6403338" y="3690529"/>
            <a:ext cx="548640" cy="1818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Ω</a:t>
            </a:r>
          </a:p>
        </p:txBody>
      </p:sp>
    </p:spTree>
    <p:extLst>
      <p:ext uri="{BB962C8B-B14F-4D97-AF65-F5344CB8AC3E}">
        <p14:creationId xmlns:p14="http://schemas.microsoft.com/office/powerpoint/2010/main" val="298873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58DB8B-2698-4754-BB91-76178E713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45229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504774752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 gridSpan="2">
                  <a:txBody>
                    <a:bodyPr/>
                    <a:lstStyle/>
                    <a:p>
                      <a:pPr algn="ctr"/>
                      <a:endParaRPr lang="en-US" sz="4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C27C705F-CC24-4BE4-AA63-1BD2131E970D}"/>
              </a:ext>
            </a:extLst>
          </p:cNvPr>
          <p:cNvGrpSpPr/>
          <p:nvPr/>
        </p:nvGrpSpPr>
        <p:grpSpPr>
          <a:xfrm>
            <a:off x="1369921" y="8361763"/>
            <a:ext cx="5032557" cy="914400"/>
            <a:chOff x="1330985" y="8323663"/>
            <a:chExt cx="5032557" cy="9144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2258C20-5B07-4CB3-839B-2F163BE5AD6E}"/>
                </a:ext>
              </a:extLst>
            </p:cNvPr>
            <p:cNvSpPr/>
            <p:nvPr/>
          </p:nvSpPr>
          <p:spPr>
            <a:xfrm>
              <a:off x="1330985" y="8323663"/>
              <a:ext cx="914400" cy="914400"/>
            </a:xfrm>
            <a:prstGeom prst="rect">
              <a:avLst/>
            </a:prstGeom>
            <a:solidFill>
              <a:srgbClr val="FFD1D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319A37A-0900-49A5-A507-0BC361B94C18}"/>
                </a:ext>
              </a:extLst>
            </p:cNvPr>
            <p:cNvSpPr/>
            <p:nvPr/>
          </p:nvSpPr>
          <p:spPr>
            <a:xfrm>
              <a:off x="2703703" y="8323663"/>
              <a:ext cx="914400" cy="9144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14A82A8-1E01-4608-B142-B6CDA717F11A}"/>
                </a:ext>
              </a:extLst>
            </p:cNvPr>
            <p:cNvSpPr/>
            <p:nvPr/>
          </p:nvSpPr>
          <p:spPr>
            <a:xfrm>
              <a:off x="4076422" y="8323663"/>
              <a:ext cx="914400" cy="9144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98BA3D1-C884-4B7A-A107-62374B70118F}"/>
                </a:ext>
              </a:extLst>
            </p:cNvPr>
            <p:cNvSpPr/>
            <p:nvPr/>
          </p:nvSpPr>
          <p:spPr>
            <a:xfrm>
              <a:off x="5449142" y="8323663"/>
              <a:ext cx="914400" cy="9144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0908CC6-3904-4510-8696-AF8B47BD267B}"/>
                </a:ext>
              </a:extLst>
            </p:cNvPr>
            <p:cNvCxnSpPr/>
            <p:nvPr/>
          </p:nvCxnSpPr>
          <p:spPr>
            <a:xfrm>
              <a:off x="2332926" y="8780863"/>
              <a:ext cx="283236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6BEE192-D09B-4996-9A8B-42F22BDF88FD}"/>
                </a:ext>
              </a:extLst>
            </p:cNvPr>
            <p:cNvCxnSpPr/>
            <p:nvPr/>
          </p:nvCxnSpPr>
          <p:spPr>
            <a:xfrm>
              <a:off x="3705645" y="8780863"/>
              <a:ext cx="283236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A85409F-EF76-4818-8E8E-3FD490D65D22}"/>
                </a:ext>
              </a:extLst>
            </p:cNvPr>
            <p:cNvCxnSpPr/>
            <p:nvPr/>
          </p:nvCxnSpPr>
          <p:spPr>
            <a:xfrm>
              <a:off x="5078363" y="8780863"/>
              <a:ext cx="283236" cy="0"/>
            </a:xfrm>
            <a:prstGeom prst="line">
              <a:avLst/>
            </a:prstGeom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943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7327</TotalTime>
  <Words>78</Words>
  <Application>Microsoft Office PowerPoint</Application>
  <PresentationFormat>Custom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54</cp:revision>
  <cp:lastPrinted>2018-01-08T03:57:11Z</cp:lastPrinted>
  <dcterms:created xsi:type="dcterms:W3CDTF">2017-09-02T22:35:45Z</dcterms:created>
  <dcterms:modified xsi:type="dcterms:W3CDTF">2019-01-16T02:56:04Z</dcterms:modified>
</cp:coreProperties>
</file>