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>
        <p:scale>
          <a:sx n="150" d="100"/>
          <a:sy n="150" d="100"/>
        </p:scale>
        <p:origin x="-288" y="-3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one is needed but it is nice to use all the paper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6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7772399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399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</a:tblGrid>
              <a:tr h="33528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439DB834-C934-4498-9EE6-6E8954917A94}"/>
              </a:ext>
            </a:extLst>
          </p:cNvPr>
          <p:cNvCxnSpPr/>
          <p:nvPr/>
        </p:nvCxnSpPr>
        <p:spPr>
          <a:xfrm>
            <a:off x="786730" y="5387981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BD833B6E-AE11-45B9-B697-92530440919E}"/>
              </a:ext>
            </a:extLst>
          </p:cNvPr>
          <p:cNvSpPr/>
          <p:nvPr/>
        </p:nvSpPr>
        <p:spPr>
          <a:xfrm>
            <a:off x="1908034" y="4849891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EA26391D-8799-4D53-840B-68976DF6B2E1}"/>
              </a:ext>
            </a:extLst>
          </p:cNvPr>
          <p:cNvSpPr/>
          <p:nvPr/>
        </p:nvSpPr>
        <p:spPr>
          <a:xfrm>
            <a:off x="720120" y="52870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8869D43D-9A0F-4216-B891-A308392723AA}"/>
              </a:ext>
            </a:extLst>
          </p:cNvPr>
          <p:cNvSpPr/>
          <p:nvPr/>
        </p:nvSpPr>
        <p:spPr>
          <a:xfrm>
            <a:off x="6742091" y="52870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CBC0BC04-FF4A-4C44-B0EA-CE2FCBAD0187}"/>
              </a:ext>
            </a:extLst>
          </p:cNvPr>
          <p:cNvSpPr/>
          <p:nvPr/>
        </p:nvSpPr>
        <p:spPr>
          <a:xfrm>
            <a:off x="2878854" y="4464054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6AF5665-A8FC-4AD9-8BF8-20B560C7FCBB}"/>
              </a:ext>
            </a:extLst>
          </p:cNvPr>
          <p:cNvSpPr/>
          <p:nvPr/>
        </p:nvSpPr>
        <p:spPr>
          <a:xfrm>
            <a:off x="3819581" y="4103168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F8F90A-B116-4C2F-B6EC-9F7C04552765}"/>
              </a:ext>
            </a:extLst>
          </p:cNvPr>
          <p:cNvSpPr/>
          <p:nvPr/>
        </p:nvSpPr>
        <p:spPr>
          <a:xfrm>
            <a:off x="4748594" y="3783104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5EFE55BB-0FFB-4DAC-A4C7-F52E5F1793CB}"/>
              </a:ext>
            </a:extLst>
          </p:cNvPr>
          <p:cNvSpPr/>
          <p:nvPr/>
        </p:nvSpPr>
        <p:spPr>
          <a:xfrm>
            <a:off x="1085477" y="521737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 </a:t>
            </a:r>
            <a:r>
              <a:rPr lang="el-GR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F046F23-3CE5-42CF-A560-CAF9E46A3070}"/>
              </a:ext>
            </a:extLst>
          </p:cNvPr>
          <p:cNvSpPr/>
          <p:nvPr/>
        </p:nvSpPr>
        <p:spPr>
          <a:xfrm>
            <a:off x="2056296" y="465574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96C1A0F-7CFF-4D0A-87B1-D3AD7352BFEF}"/>
              </a:ext>
            </a:extLst>
          </p:cNvPr>
          <p:cNvSpPr/>
          <p:nvPr/>
        </p:nvSpPr>
        <p:spPr>
          <a:xfrm>
            <a:off x="3029177" y="427498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ECBA272-6736-4099-A460-CC00EEFFA714}"/>
              </a:ext>
            </a:extLst>
          </p:cNvPr>
          <p:cNvSpPr/>
          <p:nvPr/>
        </p:nvSpPr>
        <p:spPr>
          <a:xfrm>
            <a:off x="3964048" y="393034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5D40630-BA50-4ECD-8E82-A191043B0349}"/>
              </a:ext>
            </a:extLst>
          </p:cNvPr>
          <p:cNvSpPr/>
          <p:nvPr/>
        </p:nvSpPr>
        <p:spPr>
          <a:xfrm>
            <a:off x="5074108" y="361977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BAFEF864-C697-4AD3-9E28-E5B7510D6023}"/>
              </a:ext>
            </a:extLst>
          </p:cNvPr>
          <p:cNvSpPr/>
          <p:nvPr/>
        </p:nvSpPr>
        <p:spPr>
          <a:xfrm>
            <a:off x="5074108" y="4284368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</a:t>
            </a:r>
            <a:r>
              <a:rPr lang="el-GR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6FF5FC55-3447-4611-85D1-B4B1CC89E83D}"/>
              </a:ext>
            </a:extLst>
          </p:cNvPr>
          <p:cNvSpPr/>
          <p:nvPr/>
        </p:nvSpPr>
        <p:spPr>
          <a:xfrm>
            <a:off x="3169976" y="549586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 </a:t>
            </a:r>
            <a:r>
              <a:rPr lang="el-GR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D19B13C-57DD-4ED5-9283-2F4993A75275}"/>
              </a:ext>
            </a:extLst>
          </p:cNvPr>
          <p:cNvSpPr/>
          <p:nvPr/>
        </p:nvSpPr>
        <p:spPr>
          <a:xfrm>
            <a:off x="4284435" y="55069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283BA30-6716-426A-9083-3E8F8A7325A0}"/>
              </a:ext>
            </a:extLst>
          </p:cNvPr>
          <p:cNvSpPr/>
          <p:nvPr/>
        </p:nvSpPr>
        <p:spPr>
          <a:xfrm>
            <a:off x="5398894" y="55069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736A22F-EA0E-4FDF-B2DB-010D5D4E1AAB}"/>
              </a:ext>
            </a:extLst>
          </p:cNvPr>
          <p:cNvSpPr/>
          <p:nvPr/>
        </p:nvSpPr>
        <p:spPr>
          <a:xfrm>
            <a:off x="4140704" y="49181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E55A8F4E-7D7B-4525-AAA8-441DB03C0380}"/>
              </a:ext>
            </a:extLst>
          </p:cNvPr>
          <p:cNvSpPr/>
          <p:nvPr/>
        </p:nvSpPr>
        <p:spPr>
          <a:xfrm>
            <a:off x="5255163" y="49181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AE15CF9-9A5A-42A7-A610-EBF7010173FE}"/>
              </a:ext>
            </a:extLst>
          </p:cNvPr>
          <p:cNvSpPr/>
          <p:nvPr/>
        </p:nvSpPr>
        <p:spPr>
          <a:xfrm>
            <a:off x="3302973" y="61114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2C9F0B03-C2C9-4A2A-9530-666C23EAEF5A}"/>
              </a:ext>
            </a:extLst>
          </p:cNvPr>
          <p:cNvSpPr/>
          <p:nvPr/>
        </p:nvSpPr>
        <p:spPr>
          <a:xfrm>
            <a:off x="4417432" y="61225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DED11959-4FF4-496F-BE44-51F389E1F863}"/>
              </a:ext>
            </a:extLst>
          </p:cNvPr>
          <p:cNvSpPr/>
          <p:nvPr/>
        </p:nvSpPr>
        <p:spPr>
          <a:xfrm>
            <a:off x="5531891" y="61225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7A0842C-15FF-4294-AA9A-164C4811A28B}"/>
              </a:ext>
            </a:extLst>
          </p:cNvPr>
          <p:cNvSpPr/>
          <p:nvPr/>
        </p:nvSpPr>
        <p:spPr>
          <a:xfrm>
            <a:off x="2188514" y="610035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AEA8578-425C-43B3-A5E1-E0F5457DF9E5}"/>
              </a:ext>
            </a:extLst>
          </p:cNvPr>
          <p:cNvCxnSpPr/>
          <p:nvPr/>
        </p:nvCxnSpPr>
        <p:spPr>
          <a:xfrm>
            <a:off x="786730" y="2086552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6A294F28-FE72-4C06-8722-B1A0960E5C7D}"/>
              </a:ext>
            </a:extLst>
          </p:cNvPr>
          <p:cNvSpPr/>
          <p:nvPr/>
        </p:nvSpPr>
        <p:spPr>
          <a:xfrm>
            <a:off x="1908034" y="1548462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D27041E-24B5-4588-9E29-DBB42D04A529}"/>
              </a:ext>
            </a:extLst>
          </p:cNvPr>
          <p:cNvSpPr/>
          <p:nvPr/>
        </p:nvSpPr>
        <p:spPr>
          <a:xfrm>
            <a:off x="720120" y="1985587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923730D-CE31-4741-863B-896F0E177C11}"/>
              </a:ext>
            </a:extLst>
          </p:cNvPr>
          <p:cNvSpPr/>
          <p:nvPr/>
        </p:nvSpPr>
        <p:spPr>
          <a:xfrm>
            <a:off x="6742091" y="1985587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8CBBA6-DCAC-4646-8265-781BFF828193}"/>
              </a:ext>
            </a:extLst>
          </p:cNvPr>
          <p:cNvSpPr/>
          <p:nvPr/>
        </p:nvSpPr>
        <p:spPr>
          <a:xfrm>
            <a:off x="2878854" y="1162625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8F7CE78-3AC9-4C14-B288-533062D25E90}"/>
              </a:ext>
            </a:extLst>
          </p:cNvPr>
          <p:cNvSpPr/>
          <p:nvPr/>
        </p:nvSpPr>
        <p:spPr>
          <a:xfrm>
            <a:off x="3819581" y="801739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20FA524-F93A-431B-B22F-4370B956E276}"/>
              </a:ext>
            </a:extLst>
          </p:cNvPr>
          <p:cNvSpPr/>
          <p:nvPr/>
        </p:nvSpPr>
        <p:spPr>
          <a:xfrm>
            <a:off x="4748594" y="481675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8CDA040-5DBA-4CCF-A25F-8E7416EC2AC7}"/>
              </a:ext>
            </a:extLst>
          </p:cNvPr>
          <p:cNvSpPr/>
          <p:nvPr/>
        </p:nvSpPr>
        <p:spPr>
          <a:xfrm>
            <a:off x="1085477" y="191595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2F99D4-B2F2-41E4-82FF-5C6AD3F47286}"/>
              </a:ext>
            </a:extLst>
          </p:cNvPr>
          <p:cNvSpPr/>
          <p:nvPr/>
        </p:nvSpPr>
        <p:spPr>
          <a:xfrm>
            <a:off x="2056296" y="1354312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0E10353-5879-4E81-884A-DA0056C4C70D}"/>
              </a:ext>
            </a:extLst>
          </p:cNvPr>
          <p:cNvSpPr/>
          <p:nvPr/>
        </p:nvSpPr>
        <p:spPr>
          <a:xfrm>
            <a:off x="3029177" y="973552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02B08C2-BA06-4B79-B4F8-E037DAFE7371}"/>
              </a:ext>
            </a:extLst>
          </p:cNvPr>
          <p:cNvSpPr/>
          <p:nvPr/>
        </p:nvSpPr>
        <p:spPr>
          <a:xfrm>
            <a:off x="3964048" y="62891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4B6174-82B1-4D6E-9149-453C7649047C}"/>
              </a:ext>
            </a:extLst>
          </p:cNvPr>
          <p:cNvSpPr/>
          <p:nvPr/>
        </p:nvSpPr>
        <p:spPr>
          <a:xfrm>
            <a:off x="5074108" y="318347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16C473-F275-4671-B4DF-B701E5C3C11E}"/>
              </a:ext>
            </a:extLst>
          </p:cNvPr>
          <p:cNvSpPr/>
          <p:nvPr/>
        </p:nvSpPr>
        <p:spPr>
          <a:xfrm>
            <a:off x="5074108" y="98293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75A74D7-ED42-4F27-974F-4A65F1F9B071}"/>
              </a:ext>
            </a:extLst>
          </p:cNvPr>
          <p:cNvSpPr/>
          <p:nvPr/>
        </p:nvSpPr>
        <p:spPr>
          <a:xfrm>
            <a:off x="3169976" y="219443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 </a:t>
            </a:r>
            <a:r>
              <a:rPr lang="el-GR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9B65733-4258-4022-8DFD-69ACB05E0FAC}"/>
              </a:ext>
            </a:extLst>
          </p:cNvPr>
          <p:cNvSpPr/>
          <p:nvPr/>
        </p:nvSpPr>
        <p:spPr>
          <a:xfrm>
            <a:off x="4284435" y="220550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0EFCBA5-B91A-4B5D-872A-1B240962689E}"/>
              </a:ext>
            </a:extLst>
          </p:cNvPr>
          <p:cNvSpPr/>
          <p:nvPr/>
        </p:nvSpPr>
        <p:spPr>
          <a:xfrm>
            <a:off x="5398894" y="220550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F18A591-ABD9-444C-8251-B02CC84AE080}"/>
              </a:ext>
            </a:extLst>
          </p:cNvPr>
          <p:cNvSpPr/>
          <p:nvPr/>
        </p:nvSpPr>
        <p:spPr>
          <a:xfrm>
            <a:off x="4140704" y="16167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D4F4D53-ACBC-4EAF-A50B-3E58A8359BCB}"/>
              </a:ext>
            </a:extLst>
          </p:cNvPr>
          <p:cNvSpPr/>
          <p:nvPr/>
        </p:nvSpPr>
        <p:spPr>
          <a:xfrm>
            <a:off x="5255163" y="16167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45B453-16CD-48E4-9A08-545456FE1D68}"/>
              </a:ext>
            </a:extLst>
          </p:cNvPr>
          <p:cNvSpPr/>
          <p:nvPr/>
        </p:nvSpPr>
        <p:spPr>
          <a:xfrm>
            <a:off x="3302973" y="280999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E21A343-B3FF-41C5-AB0C-D4753C17A9FD}"/>
              </a:ext>
            </a:extLst>
          </p:cNvPr>
          <p:cNvSpPr/>
          <p:nvPr/>
        </p:nvSpPr>
        <p:spPr>
          <a:xfrm>
            <a:off x="4417432" y="282107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2661902-3CC4-4C89-B297-D9EFCD5C0944}"/>
              </a:ext>
            </a:extLst>
          </p:cNvPr>
          <p:cNvSpPr/>
          <p:nvPr/>
        </p:nvSpPr>
        <p:spPr>
          <a:xfrm>
            <a:off x="5531891" y="282107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4A709-1687-44FF-9A8B-C9FE25DF3B79}"/>
              </a:ext>
            </a:extLst>
          </p:cNvPr>
          <p:cNvSpPr/>
          <p:nvPr/>
        </p:nvSpPr>
        <p:spPr>
          <a:xfrm>
            <a:off x="2188514" y="279892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6E4EDC4-F88E-468D-BC58-2ECFAA85515B}"/>
              </a:ext>
            </a:extLst>
          </p:cNvPr>
          <p:cNvCxnSpPr/>
          <p:nvPr/>
        </p:nvCxnSpPr>
        <p:spPr>
          <a:xfrm>
            <a:off x="786730" y="8755570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91226541-6D7C-4A30-9D4A-C3BBAC0E9BD0}"/>
              </a:ext>
            </a:extLst>
          </p:cNvPr>
          <p:cNvSpPr/>
          <p:nvPr/>
        </p:nvSpPr>
        <p:spPr>
          <a:xfrm>
            <a:off x="1908034" y="8217480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A0CA0F7-D204-4C41-B58E-EC4807FAE151}"/>
              </a:ext>
            </a:extLst>
          </p:cNvPr>
          <p:cNvSpPr/>
          <p:nvPr/>
        </p:nvSpPr>
        <p:spPr>
          <a:xfrm>
            <a:off x="720120" y="8654605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6EE0335-0510-460A-AED6-DD1452EBFCF8}"/>
              </a:ext>
            </a:extLst>
          </p:cNvPr>
          <p:cNvSpPr/>
          <p:nvPr/>
        </p:nvSpPr>
        <p:spPr>
          <a:xfrm>
            <a:off x="6742091" y="8654605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D7E6E1C-E50F-44A3-B8A1-9DB3EA8F3C1B}"/>
              </a:ext>
            </a:extLst>
          </p:cNvPr>
          <p:cNvSpPr/>
          <p:nvPr/>
        </p:nvSpPr>
        <p:spPr>
          <a:xfrm>
            <a:off x="2878854" y="7831643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34A088-7C2B-42D4-857E-94B2AE981796}"/>
              </a:ext>
            </a:extLst>
          </p:cNvPr>
          <p:cNvSpPr/>
          <p:nvPr/>
        </p:nvSpPr>
        <p:spPr>
          <a:xfrm>
            <a:off x="3819581" y="7470757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E70E2AB-1205-4BCC-B2DA-9D9F9366E97E}"/>
              </a:ext>
            </a:extLst>
          </p:cNvPr>
          <p:cNvSpPr/>
          <p:nvPr/>
        </p:nvSpPr>
        <p:spPr>
          <a:xfrm>
            <a:off x="4748594" y="7150693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1AB1142-2C13-4CDF-AFA6-D42A1F197F92}"/>
              </a:ext>
            </a:extLst>
          </p:cNvPr>
          <p:cNvSpPr/>
          <p:nvPr/>
        </p:nvSpPr>
        <p:spPr>
          <a:xfrm>
            <a:off x="1085477" y="8584968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 </a:t>
            </a:r>
            <a:r>
              <a:rPr lang="el-GR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9BD9061-6A1E-4A24-8386-A563C00617F1}"/>
              </a:ext>
            </a:extLst>
          </p:cNvPr>
          <p:cNvSpPr/>
          <p:nvPr/>
        </p:nvSpPr>
        <p:spPr>
          <a:xfrm>
            <a:off x="2056296" y="802333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6B0F5B2-0DB9-4668-9AA1-C9AB6CA029E8}"/>
              </a:ext>
            </a:extLst>
          </p:cNvPr>
          <p:cNvSpPr/>
          <p:nvPr/>
        </p:nvSpPr>
        <p:spPr>
          <a:xfrm>
            <a:off x="3029177" y="764257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939D32A-47EA-482C-A1F4-412AE07861AE}"/>
              </a:ext>
            </a:extLst>
          </p:cNvPr>
          <p:cNvSpPr/>
          <p:nvPr/>
        </p:nvSpPr>
        <p:spPr>
          <a:xfrm>
            <a:off x="3964048" y="729792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8BA708B-AE6C-46F8-A699-8A0EEBAE1A4A}"/>
              </a:ext>
            </a:extLst>
          </p:cNvPr>
          <p:cNvSpPr/>
          <p:nvPr/>
        </p:nvSpPr>
        <p:spPr>
          <a:xfrm>
            <a:off x="5074108" y="698736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B176046-C1C3-4E85-B617-5DC48FB9E064}"/>
              </a:ext>
            </a:extLst>
          </p:cNvPr>
          <p:cNvSpPr/>
          <p:nvPr/>
        </p:nvSpPr>
        <p:spPr>
          <a:xfrm>
            <a:off x="5074108" y="7651957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</a:t>
            </a:r>
            <a:r>
              <a:rPr lang="el-GR" sz="160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2CE359C-DE10-4E9F-B932-6054843CC567}"/>
              </a:ext>
            </a:extLst>
          </p:cNvPr>
          <p:cNvSpPr/>
          <p:nvPr/>
        </p:nvSpPr>
        <p:spPr>
          <a:xfrm>
            <a:off x="3169976" y="886344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4F9923A-5A5B-440A-91DC-A56D82576E02}"/>
              </a:ext>
            </a:extLst>
          </p:cNvPr>
          <p:cNvSpPr/>
          <p:nvPr/>
        </p:nvSpPr>
        <p:spPr>
          <a:xfrm>
            <a:off x="4284435" y="887452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A93BE48-F321-49AA-9C8A-B0337B83730E}"/>
              </a:ext>
            </a:extLst>
          </p:cNvPr>
          <p:cNvSpPr/>
          <p:nvPr/>
        </p:nvSpPr>
        <p:spPr>
          <a:xfrm>
            <a:off x="5398894" y="887452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62F0FF8-CC6E-49B4-89C7-5887D46293F4}"/>
              </a:ext>
            </a:extLst>
          </p:cNvPr>
          <p:cNvSpPr/>
          <p:nvPr/>
        </p:nvSpPr>
        <p:spPr>
          <a:xfrm>
            <a:off x="4140704" y="8285743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A353689-7DD4-46E7-B374-3ECF79AB42A5}"/>
              </a:ext>
            </a:extLst>
          </p:cNvPr>
          <p:cNvSpPr/>
          <p:nvPr/>
        </p:nvSpPr>
        <p:spPr>
          <a:xfrm>
            <a:off x="5255163" y="8285743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E77DAFF-2459-4116-950B-B4C3DBB2AF0D}"/>
              </a:ext>
            </a:extLst>
          </p:cNvPr>
          <p:cNvSpPr/>
          <p:nvPr/>
        </p:nvSpPr>
        <p:spPr>
          <a:xfrm>
            <a:off x="3302973" y="947901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0560ADD-A918-49AE-BE27-7410C4DB37F9}"/>
              </a:ext>
            </a:extLst>
          </p:cNvPr>
          <p:cNvSpPr/>
          <p:nvPr/>
        </p:nvSpPr>
        <p:spPr>
          <a:xfrm>
            <a:off x="4417432" y="949008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35B0CF7-F557-46B3-8C07-D3FB404CC62D}"/>
              </a:ext>
            </a:extLst>
          </p:cNvPr>
          <p:cNvSpPr/>
          <p:nvPr/>
        </p:nvSpPr>
        <p:spPr>
          <a:xfrm>
            <a:off x="5531891" y="949008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0525DCC-B1FA-42DF-A568-719D78076CA9}"/>
              </a:ext>
            </a:extLst>
          </p:cNvPr>
          <p:cNvSpPr/>
          <p:nvPr/>
        </p:nvSpPr>
        <p:spPr>
          <a:xfrm>
            <a:off x="2188514" y="946793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41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7336</TotalTime>
  <Words>105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56</cp:revision>
  <cp:lastPrinted>2018-01-08T03:57:11Z</cp:lastPrinted>
  <dcterms:created xsi:type="dcterms:W3CDTF">2017-09-02T22:35:45Z</dcterms:created>
  <dcterms:modified xsi:type="dcterms:W3CDTF">2019-01-16T02:59:07Z</dcterms:modified>
</cp:coreProperties>
</file>