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8" r:id="rId2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19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171575"/>
            <a:ext cx="244475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C7DE36-E8FF-4762-B66B-D153FC2FD81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14322" y="583795"/>
          <a:ext cx="576072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61487866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75967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920892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65458156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37182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98496819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954508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798551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25838032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49896604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881517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64410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3676794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81884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480856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0096859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089307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407222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1506187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3050003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4105852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012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95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924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586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576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706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143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098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3846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159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66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7970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38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381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9863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2874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5008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9998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859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9765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8302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89BD132-A73B-4C81-9B68-18F095DD1E6B}"/>
              </a:ext>
            </a:extLst>
          </p:cNvPr>
          <p:cNvSpPr/>
          <p:nvPr/>
        </p:nvSpPr>
        <p:spPr>
          <a:xfrm>
            <a:off x="925422" y="7405937"/>
            <a:ext cx="1477117" cy="136038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E9BE2E-1C3A-4290-A980-C11F67715423}"/>
              </a:ext>
            </a:extLst>
          </p:cNvPr>
          <p:cNvSpPr/>
          <p:nvPr/>
        </p:nvSpPr>
        <p:spPr>
          <a:xfrm>
            <a:off x="925422" y="8212070"/>
            <a:ext cx="1477117" cy="114003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327975-B9A8-428C-A02C-FB13ADB946E0}"/>
              </a:ext>
            </a:extLst>
          </p:cNvPr>
          <p:cNvGrpSpPr/>
          <p:nvPr/>
        </p:nvGrpSpPr>
        <p:grpSpPr>
          <a:xfrm>
            <a:off x="1630038" y="9064052"/>
            <a:ext cx="178494" cy="542209"/>
            <a:chOff x="5388736" y="3629025"/>
            <a:chExt cx="278639" cy="7048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D06D06-17A1-4DFC-BB97-33B8A8BEEBA5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B5C1785-CE75-4296-9512-97F7B611C9BD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F91E33B-9BA8-47D0-B91F-6039EDE8DB05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513EB47-EE95-4413-AA9C-E3D9310EFF17}"/>
              </a:ext>
            </a:extLst>
          </p:cNvPr>
          <p:cNvSpPr txBox="1"/>
          <p:nvPr/>
        </p:nvSpPr>
        <p:spPr>
          <a:xfrm>
            <a:off x="1457952" y="7612481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DB95F9-A811-406B-A629-07353DC049F9}"/>
              </a:ext>
            </a:extLst>
          </p:cNvPr>
          <p:cNvSpPr txBox="1"/>
          <p:nvPr/>
        </p:nvSpPr>
        <p:spPr>
          <a:xfrm>
            <a:off x="372909" y="855125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A021E9-F36D-422C-B086-798BDEF1DEF9}"/>
              </a:ext>
            </a:extLst>
          </p:cNvPr>
          <p:cNvSpPr txBox="1"/>
          <p:nvPr/>
        </p:nvSpPr>
        <p:spPr>
          <a:xfrm>
            <a:off x="2506170" y="8582119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4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F122CD14-D77A-478C-AE70-BB6AF4B870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26791" y="6911923"/>
          <a:ext cx="4000504" cy="2670492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000126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436981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6413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4860313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7B6390E-620A-47DC-A661-6BB7CDBC862E}"/>
              </a:ext>
            </a:extLst>
          </p:cNvPr>
          <p:cNvSpPr txBox="1"/>
          <p:nvPr/>
        </p:nvSpPr>
        <p:spPr>
          <a:xfrm>
            <a:off x="1457952" y="6825288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4FF778F-D019-4AA6-A15F-3586EE88FB4E}"/>
              </a:ext>
            </a:extLst>
          </p:cNvPr>
          <p:cNvSpPr txBox="1"/>
          <p:nvPr/>
        </p:nvSpPr>
        <p:spPr>
          <a:xfrm>
            <a:off x="1768188" y="9305515"/>
            <a:ext cx="73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60 V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12EB78-A2EB-4BB9-88E8-B88C0ADD6612}"/>
              </a:ext>
            </a:extLst>
          </p:cNvPr>
          <p:cNvSpPr/>
          <p:nvPr/>
        </p:nvSpPr>
        <p:spPr>
          <a:xfrm>
            <a:off x="1298220" y="7255105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D8B0BEF-8D3D-4146-ABF8-F000727B7D50}"/>
              </a:ext>
            </a:extLst>
          </p:cNvPr>
          <p:cNvSpPr/>
          <p:nvPr/>
        </p:nvSpPr>
        <p:spPr>
          <a:xfrm>
            <a:off x="1318376" y="8044054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FEF5B98-423A-417C-AE92-49FB8A2840D1}"/>
              </a:ext>
            </a:extLst>
          </p:cNvPr>
          <p:cNvSpPr/>
          <p:nvPr/>
        </p:nvSpPr>
        <p:spPr>
          <a:xfrm rot="16200000">
            <a:off x="566310" y="8621010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7731CAA-5623-418F-9AC7-ACC0345AA71E}"/>
              </a:ext>
            </a:extLst>
          </p:cNvPr>
          <p:cNvSpPr/>
          <p:nvPr/>
        </p:nvSpPr>
        <p:spPr>
          <a:xfrm rot="5400000">
            <a:off x="2042632" y="8621010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894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7324</TotalTime>
  <Words>44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54</cp:revision>
  <cp:lastPrinted>2018-01-08T03:57:11Z</cp:lastPrinted>
  <dcterms:created xsi:type="dcterms:W3CDTF">2017-09-02T22:35:45Z</dcterms:created>
  <dcterms:modified xsi:type="dcterms:W3CDTF">2018-01-13T22:04:51Z</dcterms:modified>
</cp:coreProperties>
</file>