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8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1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image" Target="../media/image18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23494"/>
              </p:ext>
            </p:extLst>
          </p:nvPr>
        </p:nvGraphicFramePr>
        <p:xfrm>
          <a:off x="0" y="-6349"/>
          <a:ext cx="7772400" cy="1006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01295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364141"/>
                  </a:ext>
                </a:extLst>
              </a:tr>
              <a:tr h="40259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DC6B0B9-3A8D-4660-92BD-3ED4DB2A4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971" y="2776646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022140-5C9A-41C5-936F-F317ACA3D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800" y="4792764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0DB145-51CE-46DD-9ED6-3F9175DDF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435" y="6790864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6" descr="Image result for envelope">
            <a:extLst>
              <a:ext uri="{FF2B5EF4-FFF2-40B4-BE49-F238E27FC236}">
                <a16:creationId xmlns:a16="http://schemas.microsoft.com/office/drawing/2014/main" id="{54A98DEE-F1F6-481A-A01C-E3FA8E21AA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10442" y="2202816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435462B-DD84-4572-B4BF-D1882766E4A3}"/>
              </a:ext>
            </a:extLst>
          </p:cNvPr>
          <p:cNvSpPr txBox="1"/>
          <p:nvPr/>
        </p:nvSpPr>
        <p:spPr>
          <a:xfrm>
            <a:off x="521061" y="322495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2000" b="1" baseline="300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nd</a:t>
            </a:r>
            <a:r>
              <a:rPr lang="en-US" sz="20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29" name="Picture 6" descr="Image result for envelope">
            <a:extLst>
              <a:ext uri="{FF2B5EF4-FFF2-40B4-BE49-F238E27FC236}">
                <a16:creationId xmlns:a16="http://schemas.microsoft.com/office/drawing/2014/main" id="{8EAE73F9-9D5C-480F-9355-A69A959C3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10442" y="4213603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2E86D69-37E5-4C35-A5DD-C3D82F266F23}"/>
              </a:ext>
            </a:extLst>
          </p:cNvPr>
          <p:cNvSpPr txBox="1"/>
          <p:nvPr/>
        </p:nvSpPr>
        <p:spPr>
          <a:xfrm>
            <a:off x="521061" y="5249703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2000" b="1" baseline="30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rd</a:t>
            </a:r>
            <a:r>
              <a:rPr lang="en-US" sz="20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36" name="Picture 6" descr="Image result for envelope">
            <a:extLst>
              <a:ext uri="{FF2B5EF4-FFF2-40B4-BE49-F238E27FC236}">
                <a16:creationId xmlns:a16="http://schemas.microsoft.com/office/drawing/2014/main" id="{319AC4EC-7A11-416B-BFAB-4ED53CF36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409743" y="6224390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28843E1-DE85-444A-9E8C-A5608D17492C}"/>
              </a:ext>
            </a:extLst>
          </p:cNvPr>
          <p:cNvSpPr txBox="1"/>
          <p:nvPr/>
        </p:nvSpPr>
        <p:spPr>
          <a:xfrm>
            <a:off x="523853" y="7283305"/>
            <a:ext cx="148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E4581F7-B594-4F4D-9057-66E81243E7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31" y="698584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C6D65BB-2333-4EF2-A56A-DFC4AFD093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271" y="698620"/>
            <a:ext cx="668168" cy="4317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977FB9A-D24E-48DA-9B4F-7BB22F0F9D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631" y="850736"/>
            <a:ext cx="667401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F713278-B4B1-463D-93A7-A0B521E6BA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90" y="847065"/>
            <a:ext cx="668168" cy="430943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96FCA40-E178-4A8F-B3F0-0CF6D7EEA64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63" y="994689"/>
            <a:ext cx="667850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64C286D-E91B-4B9D-8475-EB06E3C467D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23" y="1002888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AC929F1-1903-4576-BB9D-CD4ED7B125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60" y="569946"/>
            <a:ext cx="1753013" cy="5663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0520147-BA26-495E-B1CA-94B80998D50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505" y="2365076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76C80C9-B90F-4DA5-8E00-96E34B0269C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387" y="2606590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E7D7E32-E93A-4E43-834C-3B974DAF720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69" y="2848104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9B4816A-5077-425A-AA3B-AD411F2F6D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521" y="3091996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DEE68FB-30A2-417E-9283-2C81DCFBA16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04845" y="4572878"/>
            <a:ext cx="2191751" cy="94455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F802D6F6-0F82-4081-93B3-D0BD3EA376F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762" y="6409756"/>
            <a:ext cx="2114341" cy="27362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6" descr="Image result for envelope">
            <a:extLst>
              <a:ext uri="{FF2B5EF4-FFF2-40B4-BE49-F238E27FC236}">
                <a16:creationId xmlns:a16="http://schemas.microsoft.com/office/drawing/2014/main" id="{51410CAE-BAE1-4CA7-9186-DF3BE923B1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b="13205"/>
          <a:stretch/>
        </p:blipFill>
        <p:spPr bwMode="auto">
          <a:xfrm>
            <a:off x="385236" y="217429"/>
            <a:ext cx="2299214" cy="1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8D9C2E-A23D-4704-A413-B0E1A137B3A1}"/>
              </a:ext>
            </a:extLst>
          </p:cNvPr>
          <p:cNvSpPr txBox="1"/>
          <p:nvPr/>
        </p:nvSpPr>
        <p:spPr>
          <a:xfrm>
            <a:off x="495855" y="1239564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r>
              <a:rPr lang="en-US" sz="2000" b="1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US" sz="20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Clue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E46672-8A88-4F0F-9295-0E68A6D30FC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27575" y="949105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4F3277B1-BF32-482C-95B2-DB93CD5AB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854" y="1574294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DEFB0C6-3DCD-4976-ACA1-C92AF617E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854" y="3094836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42531C7-3EF1-4573-B931-A93DD8412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854" y="4737617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2A06811-7F2F-4060-82D7-57E7B36B4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7854" y="6712127"/>
            <a:ext cx="1760377" cy="5671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8347201-0DDB-46E6-8ECA-26F00E74508C}"/>
              </a:ext>
            </a:extLst>
          </p:cNvPr>
          <p:cNvCxnSpPr>
            <a:cxnSpLocks/>
          </p:cNvCxnSpPr>
          <p:nvPr/>
        </p:nvCxnSpPr>
        <p:spPr>
          <a:xfrm flipV="1">
            <a:off x="1036775" y="1866823"/>
            <a:ext cx="4486773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C41F0F-25FD-4F9C-8439-AED560B31E64}"/>
              </a:ext>
            </a:extLst>
          </p:cNvPr>
          <p:cNvCxnSpPr>
            <a:cxnSpLocks/>
          </p:cNvCxnSpPr>
          <p:nvPr/>
        </p:nvCxnSpPr>
        <p:spPr>
          <a:xfrm>
            <a:off x="2048828" y="339392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64A2A7C-42E6-472D-BDED-B7C461E8D27A}"/>
              </a:ext>
            </a:extLst>
          </p:cNvPr>
          <p:cNvCxnSpPr>
            <a:cxnSpLocks/>
          </p:cNvCxnSpPr>
          <p:nvPr/>
        </p:nvCxnSpPr>
        <p:spPr>
          <a:xfrm>
            <a:off x="2048828" y="5029094"/>
            <a:ext cx="347472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B0E1101-839F-4721-B237-F4C4B40930D3}"/>
              </a:ext>
            </a:extLst>
          </p:cNvPr>
          <p:cNvCxnSpPr>
            <a:cxnSpLocks/>
          </p:cNvCxnSpPr>
          <p:nvPr/>
        </p:nvCxnSpPr>
        <p:spPr>
          <a:xfrm>
            <a:off x="1252064" y="6968868"/>
            <a:ext cx="4271484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5AADFDA0-8855-4080-B9C3-C3A3FA782A0A}"/>
              </a:ext>
            </a:extLst>
          </p:cNvPr>
          <p:cNvCxnSpPr>
            <a:cxnSpLocks/>
          </p:cNvCxnSpPr>
          <p:nvPr/>
        </p:nvCxnSpPr>
        <p:spPr>
          <a:xfrm>
            <a:off x="6465277" y="7419975"/>
            <a:ext cx="0" cy="144883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B28DB698-151F-4FEB-BE99-6BDFAB437291}"/>
              </a:ext>
            </a:extLst>
          </p:cNvPr>
          <p:cNvSpPr txBox="1"/>
          <p:nvPr/>
        </p:nvSpPr>
        <p:spPr>
          <a:xfrm>
            <a:off x="5674237" y="9000965"/>
            <a:ext cx="158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Prize Bag!!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652CF6D-BABB-4E18-9BCB-C7D7DEA734CF}"/>
              </a:ext>
            </a:extLst>
          </p:cNvPr>
          <p:cNvSpPr txBox="1"/>
          <p:nvPr/>
        </p:nvSpPr>
        <p:spPr>
          <a:xfrm>
            <a:off x="616715" y="360056"/>
            <a:ext cx="65389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Scavenger Hunt Process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C7745CE-7D6E-4436-AA70-B920255730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4" y="1496657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31E23EF-70B6-4C9F-9787-5F04D1D6AA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964" y="1496693"/>
            <a:ext cx="668168" cy="4317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2A6C11-A59A-4A2D-BA02-8CAD2A3CF7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4" y="1648809"/>
            <a:ext cx="667401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F2BF18B-6F91-4660-A28A-CA0BAF6CDF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3" y="1645138"/>
            <a:ext cx="668168" cy="430943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64DF946-8517-49EF-8003-A92856E0557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56" y="1792762"/>
            <a:ext cx="667850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77A515A-6ACE-4E40-B037-AB06487A4CC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916" y="1800961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D51A56E-3168-4031-9BCE-87E141367F0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30" y="2670245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8628AC4-D9D7-4B7A-A6E4-22E1D028C7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12" y="2911759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FEDE8E6-F38D-471B-9D82-843941FAC8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94" y="3153273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4AACC13-E135-42D9-BC75-6AB99AEA30C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746" y="3397165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F85BB34-E3AA-4693-9F7B-125FF741577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611" y="1592706"/>
            <a:ext cx="1753013" cy="56633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BA600E-B8CB-4F60-B7C6-C2B216EC571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0101" y="4558144"/>
            <a:ext cx="2191751" cy="94455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4EB041-D31E-4975-BACB-44AE6965235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07234" y="3096892"/>
            <a:ext cx="1749242" cy="56308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40C33C-95BA-4059-B09E-EBFDAF2EFD4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08" y="5834910"/>
            <a:ext cx="2114341" cy="27362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540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9955</TotalTime>
  <Words>14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112</cp:revision>
  <cp:lastPrinted>2018-04-09T15:26:40Z</cp:lastPrinted>
  <dcterms:created xsi:type="dcterms:W3CDTF">2017-09-02T22:35:45Z</dcterms:created>
  <dcterms:modified xsi:type="dcterms:W3CDTF">2019-01-20T20:46:52Z</dcterms:modified>
</cp:coreProperties>
</file>