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65" r:id="rId2"/>
    <p:sldId id="268" r:id="rId3"/>
    <p:sldId id="276" r:id="rId4"/>
    <p:sldId id="262" r:id="rId5"/>
    <p:sldId id="263" r:id="rId6"/>
    <p:sldId id="264" r:id="rId7"/>
    <p:sldId id="261" r:id="rId8"/>
  </p:sldIdLst>
  <p:sldSz cx="7772400" cy="10058400"/>
  <p:notesSz cx="7086600" cy="9372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8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21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0925" y="1171575"/>
            <a:ext cx="2444750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68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64, 32, 16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91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45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9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>
            <a:extLst>
              <a:ext uri="{FF2B5EF4-FFF2-40B4-BE49-F238E27FC236}">
                <a16:creationId xmlns:a16="http://schemas.microsoft.com/office/drawing/2014/main" id="{B6203FD5-3DA5-46D9-AFCF-19B17F9FE0D3}"/>
              </a:ext>
            </a:extLst>
          </p:cNvPr>
          <p:cNvGrpSpPr/>
          <p:nvPr/>
        </p:nvGrpSpPr>
        <p:grpSpPr>
          <a:xfrm>
            <a:off x="605058" y="8899389"/>
            <a:ext cx="6562824" cy="800237"/>
            <a:chOff x="605058" y="8899389"/>
            <a:chExt cx="6562824" cy="80023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F0BD870A-D6FB-4C0A-AB0B-09898FF29EFF}"/>
                </a:ext>
              </a:extLst>
            </p:cNvPr>
            <p:cNvCxnSpPr>
              <a:cxnSpLocks/>
            </p:cNvCxnSpPr>
            <p:nvPr/>
          </p:nvCxnSpPr>
          <p:spPr>
            <a:xfrm>
              <a:off x="663896" y="9080128"/>
              <a:ext cx="6460121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76FE622-8E86-4B4D-9D62-F790A318BBFF}"/>
                </a:ext>
              </a:extLst>
            </p:cNvPr>
            <p:cNvSpPr/>
            <p:nvPr/>
          </p:nvSpPr>
          <p:spPr>
            <a:xfrm>
              <a:off x="605058" y="9011548"/>
              <a:ext cx="137160" cy="13716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3F18777-DE3A-46C9-AFF4-9216AD738D34}"/>
                </a:ext>
              </a:extLst>
            </p:cNvPr>
            <p:cNvSpPr/>
            <p:nvPr/>
          </p:nvSpPr>
          <p:spPr>
            <a:xfrm>
              <a:off x="1073054" y="8899389"/>
              <a:ext cx="73152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6 </a:t>
              </a:r>
              <a:r>
                <a:rPr lang="el-GR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25BAD49-DF39-451A-9900-FBC286339F93}"/>
                </a:ext>
              </a:extLst>
            </p:cNvPr>
            <p:cNvSpPr/>
            <p:nvPr/>
          </p:nvSpPr>
          <p:spPr>
            <a:xfrm>
              <a:off x="2037873" y="8899389"/>
              <a:ext cx="73152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30 </a:t>
              </a:r>
              <a:r>
                <a:rPr lang="el-GR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B618E64-55E0-403E-9F32-51DB6BEE93FB}"/>
                </a:ext>
              </a:extLst>
            </p:cNvPr>
            <p:cNvSpPr/>
            <p:nvPr/>
          </p:nvSpPr>
          <p:spPr>
            <a:xfrm>
              <a:off x="3002692" y="8899389"/>
              <a:ext cx="73152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13 </a:t>
              </a:r>
              <a:r>
                <a:rPr lang="el-GR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0D321CD-DF19-454E-96DB-2A1BC8FDBAD4}"/>
                </a:ext>
              </a:extLst>
            </p:cNvPr>
            <p:cNvSpPr/>
            <p:nvPr/>
          </p:nvSpPr>
          <p:spPr>
            <a:xfrm>
              <a:off x="3967511" y="8899389"/>
              <a:ext cx="73152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20 </a:t>
              </a:r>
              <a:r>
                <a:rPr lang="el-GR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F8A98C7-6734-49CC-9844-F54FF5F36A4F}"/>
                </a:ext>
              </a:extLst>
            </p:cNvPr>
            <p:cNvSpPr/>
            <p:nvPr/>
          </p:nvSpPr>
          <p:spPr>
            <a:xfrm>
              <a:off x="4932330" y="8899389"/>
              <a:ext cx="73152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21 </a:t>
              </a:r>
              <a:r>
                <a:rPr lang="el-GR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A8EE099-F05F-4890-85EC-93B61AFBF458}"/>
                </a:ext>
              </a:extLst>
            </p:cNvPr>
            <p:cNvSpPr/>
            <p:nvPr/>
          </p:nvSpPr>
          <p:spPr>
            <a:xfrm>
              <a:off x="5897147" y="8899389"/>
              <a:ext cx="73152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15 </a:t>
              </a:r>
              <a:r>
                <a:rPr lang="el-GR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F6BAC64-9DFB-43B8-B290-47995710DDF0}"/>
                </a:ext>
              </a:extLst>
            </p:cNvPr>
            <p:cNvSpPr/>
            <p:nvPr/>
          </p:nvSpPr>
          <p:spPr>
            <a:xfrm>
              <a:off x="7030722" y="9004224"/>
              <a:ext cx="137160" cy="13716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4972AEF-252D-4C2D-A2CA-B2A1521D240F}"/>
                </a:ext>
              </a:extLst>
            </p:cNvPr>
            <p:cNvSpPr/>
            <p:nvPr/>
          </p:nvSpPr>
          <p:spPr>
            <a:xfrm>
              <a:off x="1247094" y="9237961"/>
              <a:ext cx="38343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A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333D382-60E2-4869-B8F0-0FA751C1AAE9}"/>
                </a:ext>
              </a:extLst>
            </p:cNvPr>
            <p:cNvSpPr/>
            <p:nvPr/>
          </p:nvSpPr>
          <p:spPr>
            <a:xfrm>
              <a:off x="2228419" y="9237961"/>
              <a:ext cx="36099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B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D0D4409-B54E-4DCB-8DA3-436B8C5F1545}"/>
                </a:ext>
              </a:extLst>
            </p:cNvPr>
            <p:cNvSpPr/>
            <p:nvPr/>
          </p:nvSpPr>
          <p:spPr>
            <a:xfrm>
              <a:off x="3182017" y="9237961"/>
              <a:ext cx="38343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C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A072ED2-5585-4369-AAB6-23765113A43B}"/>
                </a:ext>
              </a:extLst>
            </p:cNvPr>
            <p:cNvSpPr/>
            <p:nvPr/>
          </p:nvSpPr>
          <p:spPr>
            <a:xfrm>
              <a:off x="4138020" y="9237961"/>
              <a:ext cx="4010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D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8AC0FF2-0DDD-48F0-B46F-AD66125320A2}"/>
                </a:ext>
              </a:extLst>
            </p:cNvPr>
            <p:cNvSpPr/>
            <p:nvPr/>
          </p:nvSpPr>
          <p:spPr>
            <a:xfrm>
              <a:off x="5128010" y="9237961"/>
              <a:ext cx="34015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E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D594EC0-7A6A-4D50-B6B4-D826F4772138}"/>
                </a:ext>
              </a:extLst>
            </p:cNvPr>
            <p:cNvSpPr/>
            <p:nvPr/>
          </p:nvSpPr>
          <p:spPr>
            <a:xfrm>
              <a:off x="6095232" y="9237961"/>
              <a:ext cx="33534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70ACDC77-67F6-4390-903B-C8795A113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79779"/>
              </p:ext>
            </p:extLst>
          </p:nvPr>
        </p:nvGraphicFramePr>
        <p:xfrm>
          <a:off x="3124514" y="5214562"/>
          <a:ext cx="4000504" cy="2670492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1000126">
                  <a:extLst>
                    <a:ext uri="{9D8B030D-6E8A-4147-A177-3AD203B41FA5}">
                      <a16:colId xmlns:a16="http://schemas.microsoft.com/office/drawing/2014/main" val="2040708510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593789089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409582678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481240626"/>
                    </a:ext>
                  </a:extLst>
                </a:gridCol>
              </a:tblGrid>
              <a:tr h="445082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297085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20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203246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kumimoji="0" lang="en-US" sz="20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145870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kumimoji="0" lang="en-US" sz="20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436981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kumimoji="0" lang="en-US" sz="20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06413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4860313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29AFF1E2-B5B2-4A17-B130-783D9A7E41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441485"/>
              </p:ext>
            </p:extLst>
          </p:nvPr>
        </p:nvGraphicFramePr>
        <p:xfrm>
          <a:off x="533536" y="8141832"/>
          <a:ext cx="6720840" cy="32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">
                  <a:extLst>
                    <a:ext uri="{9D8B030D-6E8A-4147-A177-3AD203B41FA5}">
                      <a16:colId xmlns:a16="http://schemas.microsoft.com/office/drawing/2014/main" val="85280092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3668644348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626023427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5614587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1791432249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385273648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3085025144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1097241534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4061380829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3802130890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7894338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21699413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46020609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8642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176499551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3739342647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358990433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3111570947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711152755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152736164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4234774436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378745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AC3A0922-3AD9-4F65-92F1-0CED4FC2EB43}"/>
              </a:ext>
            </a:extLst>
          </p:cNvPr>
          <p:cNvGrpSpPr/>
          <p:nvPr/>
        </p:nvGrpSpPr>
        <p:grpSpPr>
          <a:xfrm>
            <a:off x="3568570" y="707255"/>
            <a:ext cx="3567320" cy="640080"/>
            <a:chOff x="3675351" y="910863"/>
            <a:chExt cx="3567320" cy="64008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328AAA3-15E4-4DFA-A3F0-536F5847DDFF}"/>
                </a:ext>
              </a:extLst>
            </p:cNvPr>
            <p:cNvSpPr/>
            <p:nvPr/>
          </p:nvSpPr>
          <p:spPr>
            <a:xfrm>
              <a:off x="3675351" y="910863"/>
              <a:ext cx="640080" cy="640080"/>
            </a:xfrm>
            <a:prstGeom prst="rect">
              <a:avLst/>
            </a:prstGeom>
            <a:solidFill>
              <a:srgbClr val="FFD1D1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6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94A7B87-7336-4FE0-917F-E125459B736F}"/>
                </a:ext>
              </a:extLst>
            </p:cNvPr>
            <p:cNvSpPr/>
            <p:nvPr/>
          </p:nvSpPr>
          <p:spPr>
            <a:xfrm>
              <a:off x="4651097" y="910863"/>
              <a:ext cx="640080" cy="64008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CCF8F5B-06C9-4F58-9A03-51CC2791FC26}"/>
                </a:ext>
              </a:extLst>
            </p:cNvPr>
            <p:cNvSpPr/>
            <p:nvPr/>
          </p:nvSpPr>
          <p:spPr>
            <a:xfrm>
              <a:off x="5626843" y="910863"/>
              <a:ext cx="64008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8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F96D039-9BB1-47C1-8D47-5551B99B282D}"/>
                </a:ext>
              </a:extLst>
            </p:cNvPr>
            <p:cNvSpPr/>
            <p:nvPr/>
          </p:nvSpPr>
          <p:spPr>
            <a:xfrm>
              <a:off x="6602591" y="910863"/>
              <a:ext cx="640080" cy="64008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E75D3F4-B2EF-47BB-81C5-1F389759474B}"/>
                </a:ext>
              </a:extLst>
            </p:cNvPr>
            <p:cNvCxnSpPr/>
            <p:nvPr/>
          </p:nvCxnSpPr>
          <p:spPr>
            <a:xfrm>
              <a:off x="4391824" y="1230903"/>
              <a:ext cx="182880" cy="0"/>
            </a:xfrm>
            <a:prstGeom prst="line">
              <a:avLst/>
            </a:prstGeom>
            <a:ln w="762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EADE31A-5707-4914-B13D-A8208B716509}"/>
                </a:ext>
              </a:extLst>
            </p:cNvPr>
            <p:cNvCxnSpPr/>
            <p:nvPr/>
          </p:nvCxnSpPr>
          <p:spPr>
            <a:xfrm>
              <a:off x="5367570" y="1230903"/>
              <a:ext cx="182880" cy="0"/>
            </a:xfrm>
            <a:prstGeom prst="line">
              <a:avLst/>
            </a:prstGeom>
            <a:ln w="762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6A7CC60-23F9-46AA-9296-F034AA9545FB}"/>
                </a:ext>
              </a:extLst>
            </p:cNvPr>
            <p:cNvCxnSpPr/>
            <p:nvPr/>
          </p:nvCxnSpPr>
          <p:spPr>
            <a:xfrm>
              <a:off x="6343316" y="1230903"/>
              <a:ext cx="182880" cy="0"/>
            </a:xfrm>
            <a:prstGeom prst="line">
              <a:avLst/>
            </a:prstGeom>
            <a:ln w="762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5D1A6E8-40A3-4CED-B3B1-981B954C800F}"/>
              </a:ext>
            </a:extLst>
          </p:cNvPr>
          <p:cNvGrpSpPr/>
          <p:nvPr/>
        </p:nvGrpSpPr>
        <p:grpSpPr>
          <a:xfrm>
            <a:off x="1099536" y="1817307"/>
            <a:ext cx="6204851" cy="2824878"/>
            <a:chOff x="1099536" y="1817307"/>
            <a:chExt cx="6204851" cy="2824878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F9E86D9-516B-4368-8FFA-2EFD6146FDA3}"/>
                </a:ext>
              </a:extLst>
            </p:cNvPr>
            <p:cNvCxnSpPr/>
            <p:nvPr/>
          </p:nvCxnSpPr>
          <p:spPr>
            <a:xfrm>
              <a:off x="1166146" y="3585512"/>
              <a:ext cx="6034512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276D4E6-F6E8-4EA9-9B1B-742AEE6C4826}"/>
                </a:ext>
              </a:extLst>
            </p:cNvPr>
            <p:cNvSpPr/>
            <p:nvPr/>
          </p:nvSpPr>
          <p:spPr>
            <a:xfrm>
              <a:off x="2287450" y="3047422"/>
              <a:ext cx="4538558" cy="143075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C6EBAE26-1C10-4C8A-9F07-BAEF17755911}"/>
                </a:ext>
              </a:extLst>
            </p:cNvPr>
            <p:cNvSpPr/>
            <p:nvPr/>
          </p:nvSpPr>
          <p:spPr>
            <a:xfrm>
              <a:off x="1099536" y="3484547"/>
              <a:ext cx="182880" cy="1828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50A01EC3-73AA-4ED8-BE82-70452077E6A8}"/>
                </a:ext>
              </a:extLst>
            </p:cNvPr>
            <p:cNvSpPr/>
            <p:nvPr/>
          </p:nvSpPr>
          <p:spPr>
            <a:xfrm>
              <a:off x="7121507" y="3484547"/>
              <a:ext cx="182880" cy="1828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D1BCB08-33B2-4AF4-96B9-E47333D54DB4}"/>
                </a:ext>
              </a:extLst>
            </p:cNvPr>
            <p:cNvSpPr/>
            <p:nvPr/>
          </p:nvSpPr>
          <p:spPr>
            <a:xfrm>
              <a:off x="3258270" y="2661585"/>
              <a:ext cx="3450548" cy="121024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AF95E09-C168-4D67-BBE2-A00443A6E393}"/>
                </a:ext>
              </a:extLst>
            </p:cNvPr>
            <p:cNvSpPr/>
            <p:nvPr/>
          </p:nvSpPr>
          <p:spPr>
            <a:xfrm>
              <a:off x="4198997" y="2300699"/>
              <a:ext cx="2371440" cy="97373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9766EBC-D1C2-4D3B-A441-B02169D3CFA4}"/>
                </a:ext>
              </a:extLst>
            </p:cNvPr>
            <p:cNvSpPr/>
            <p:nvPr/>
          </p:nvSpPr>
          <p:spPr>
            <a:xfrm>
              <a:off x="5128010" y="1980635"/>
              <a:ext cx="1291109" cy="69691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62B28B5-A2B1-47E6-B2CB-AA4ED01E831A}"/>
                </a:ext>
              </a:extLst>
            </p:cNvPr>
            <p:cNvSpPr/>
            <p:nvPr/>
          </p:nvSpPr>
          <p:spPr>
            <a:xfrm>
              <a:off x="1464893" y="3414910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64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839CB50-F188-4B5D-A261-240EF7035FA8}"/>
                </a:ext>
              </a:extLst>
            </p:cNvPr>
            <p:cNvSpPr/>
            <p:nvPr/>
          </p:nvSpPr>
          <p:spPr>
            <a:xfrm>
              <a:off x="2435712" y="2853272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56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7C2CE15-ED65-4F7C-A3AE-407077DD3FC7}"/>
                </a:ext>
              </a:extLst>
            </p:cNvPr>
            <p:cNvSpPr/>
            <p:nvPr/>
          </p:nvSpPr>
          <p:spPr>
            <a:xfrm>
              <a:off x="3408593" y="2472512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1E3FC1F-F59B-4204-B586-F2818F8191B8}"/>
                </a:ext>
              </a:extLst>
            </p:cNvPr>
            <p:cNvSpPr/>
            <p:nvPr/>
          </p:nvSpPr>
          <p:spPr>
            <a:xfrm>
              <a:off x="4343464" y="2127871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82EF921-2B56-4323-A6A4-BC4D49125742}"/>
                </a:ext>
              </a:extLst>
            </p:cNvPr>
            <p:cNvSpPr/>
            <p:nvPr/>
          </p:nvSpPr>
          <p:spPr>
            <a:xfrm>
              <a:off x="5453524" y="1817307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48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752A70B-F43D-4FD9-9F2E-4B0423D69DBE}"/>
                </a:ext>
              </a:extLst>
            </p:cNvPr>
            <p:cNvSpPr/>
            <p:nvPr/>
          </p:nvSpPr>
          <p:spPr>
            <a:xfrm>
              <a:off x="5453524" y="2481899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16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662AAA7D-BA08-4441-8271-0E1B946F0E06}"/>
                </a:ext>
              </a:extLst>
            </p:cNvPr>
            <p:cNvSpPr/>
            <p:nvPr/>
          </p:nvSpPr>
          <p:spPr>
            <a:xfrm>
              <a:off x="3549392" y="3693391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32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F94AFC4-BB1B-4029-873D-4625206AE362}"/>
                </a:ext>
              </a:extLst>
            </p:cNvPr>
            <p:cNvSpPr/>
            <p:nvPr/>
          </p:nvSpPr>
          <p:spPr>
            <a:xfrm>
              <a:off x="4663851" y="3704466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28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E84FDB7-F669-4CCB-84F6-AB196987FCC7}"/>
                </a:ext>
              </a:extLst>
            </p:cNvPr>
            <p:cNvSpPr/>
            <p:nvPr/>
          </p:nvSpPr>
          <p:spPr>
            <a:xfrm>
              <a:off x="5778310" y="3704466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12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3F8C80F-E8B4-4B71-A525-7B1C5A8725A0}"/>
                </a:ext>
              </a:extLst>
            </p:cNvPr>
            <p:cNvSpPr/>
            <p:nvPr/>
          </p:nvSpPr>
          <p:spPr>
            <a:xfrm>
              <a:off x="4520120" y="3115685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8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4AF3AF0-600C-417E-9868-F70E1CAF220D}"/>
                </a:ext>
              </a:extLst>
            </p:cNvPr>
            <p:cNvSpPr/>
            <p:nvPr/>
          </p:nvSpPr>
          <p:spPr>
            <a:xfrm>
              <a:off x="5634579" y="3115685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24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1DB731E-E2C1-4E1B-947F-20670E5A4818}"/>
                </a:ext>
              </a:extLst>
            </p:cNvPr>
            <p:cNvSpPr/>
            <p:nvPr/>
          </p:nvSpPr>
          <p:spPr>
            <a:xfrm>
              <a:off x="3682389" y="4308956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48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8963FC16-E692-406F-A06E-8D8A4BB2613E}"/>
                </a:ext>
              </a:extLst>
            </p:cNvPr>
            <p:cNvSpPr/>
            <p:nvPr/>
          </p:nvSpPr>
          <p:spPr>
            <a:xfrm>
              <a:off x="4796848" y="4320031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24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F7CE33C-18CF-4D48-8B19-B09DAE7C9FDC}"/>
                </a:ext>
              </a:extLst>
            </p:cNvPr>
            <p:cNvSpPr/>
            <p:nvPr/>
          </p:nvSpPr>
          <p:spPr>
            <a:xfrm>
              <a:off x="5911307" y="4320031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28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475251A-B72E-4797-92B0-E75243A18EC5}"/>
                </a:ext>
              </a:extLst>
            </p:cNvPr>
            <p:cNvSpPr/>
            <p:nvPr/>
          </p:nvSpPr>
          <p:spPr>
            <a:xfrm>
              <a:off x="2567930" y="4297881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52210FC2-AD29-4F3C-B507-F5FDC53B875A}"/>
              </a:ext>
            </a:extLst>
          </p:cNvPr>
          <p:cNvSpPr txBox="1"/>
          <p:nvPr/>
        </p:nvSpPr>
        <p:spPr>
          <a:xfrm>
            <a:off x="1000885" y="2669477"/>
            <a:ext cx="1135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112 Ω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78F4E5D-6461-4A01-9CC0-F7820598C0E2}"/>
              </a:ext>
            </a:extLst>
          </p:cNvPr>
          <p:cNvSpPr txBox="1"/>
          <p:nvPr/>
        </p:nvSpPr>
        <p:spPr>
          <a:xfrm>
            <a:off x="410487" y="493948"/>
            <a:ext cx="24400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Solutions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1F8E1F3-F6C7-4F70-ADBF-FF8B94B74DC0}"/>
              </a:ext>
            </a:extLst>
          </p:cNvPr>
          <p:cNvSpPr txBox="1"/>
          <p:nvPr/>
        </p:nvSpPr>
        <p:spPr>
          <a:xfrm>
            <a:off x="518690" y="1060643"/>
            <a:ext cx="2223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All-in-one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4DA5AD41-867D-44E4-BFD1-3CCF682CD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37" y="5327540"/>
            <a:ext cx="1760377" cy="56719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0043E0A0-C2E0-4CE2-ADAD-EEE8CB2C4F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538" y="5950871"/>
            <a:ext cx="1760377" cy="56546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EE7CDF0E-95C2-4A82-BE2E-EBB8EB3FC4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536" y="6572473"/>
            <a:ext cx="1760377" cy="56775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2FE33F27-92BE-4424-97CE-F16D042B2F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536" y="7198299"/>
            <a:ext cx="1760377" cy="56719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0806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4057804-5790-4F73-B114-F3636C30CC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7853" y="1573044"/>
            <a:ext cx="1760377" cy="56719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67DDBFB-41EC-4049-B0B9-8BEDD795F6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7853" y="3097815"/>
            <a:ext cx="1760377" cy="56546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0968748-6A4F-4536-BD5C-889A650AD4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7853" y="4745867"/>
            <a:ext cx="1760377" cy="56775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D5B6963-5A14-4241-83D2-CF321DA158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47854" y="6703319"/>
            <a:ext cx="1760377" cy="56719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18347201-0DDB-46E6-8ECA-26F00E74508C}"/>
              </a:ext>
            </a:extLst>
          </p:cNvPr>
          <p:cNvCxnSpPr>
            <a:cxnSpLocks/>
          </p:cNvCxnSpPr>
          <p:nvPr/>
        </p:nvCxnSpPr>
        <p:spPr>
          <a:xfrm flipV="1">
            <a:off x="1036775" y="1866823"/>
            <a:ext cx="4486773" cy="0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80C41F0F-25FD-4F9C-8439-AED560B31E64}"/>
              </a:ext>
            </a:extLst>
          </p:cNvPr>
          <p:cNvCxnSpPr>
            <a:cxnSpLocks/>
          </p:cNvCxnSpPr>
          <p:nvPr/>
        </p:nvCxnSpPr>
        <p:spPr>
          <a:xfrm>
            <a:off x="2048828" y="3393924"/>
            <a:ext cx="3474720" cy="0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764A2A7C-42E6-472D-BDED-B7C461E8D27A}"/>
              </a:ext>
            </a:extLst>
          </p:cNvPr>
          <p:cNvCxnSpPr>
            <a:cxnSpLocks/>
          </p:cNvCxnSpPr>
          <p:nvPr/>
        </p:nvCxnSpPr>
        <p:spPr>
          <a:xfrm>
            <a:off x="2048828" y="5029094"/>
            <a:ext cx="3474720" cy="0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CB0E1101-839F-4721-B237-F4C4B40930D3}"/>
              </a:ext>
            </a:extLst>
          </p:cNvPr>
          <p:cNvCxnSpPr>
            <a:cxnSpLocks/>
          </p:cNvCxnSpPr>
          <p:nvPr/>
        </p:nvCxnSpPr>
        <p:spPr>
          <a:xfrm>
            <a:off x="1252064" y="6968868"/>
            <a:ext cx="4271484" cy="0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5AADFDA0-8855-4080-B9C3-C3A3FA782A0A}"/>
              </a:ext>
            </a:extLst>
          </p:cNvPr>
          <p:cNvCxnSpPr>
            <a:cxnSpLocks/>
          </p:cNvCxnSpPr>
          <p:nvPr/>
        </p:nvCxnSpPr>
        <p:spPr>
          <a:xfrm>
            <a:off x="6465277" y="7419975"/>
            <a:ext cx="0" cy="1448832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B28DB698-151F-4FEB-BE99-6BDFAB437291}"/>
              </a:ext>
            </a:extLst>
          </p:cNvPr>
          <p:cNvSpPr txBox="1"/>
          <p:nvPr/>
        </p:nvSpPr>
        <p:spPr>
          <a:xfrm>
            <a:off x="5674237" y="9000965"/>
            <a:ext cx="1582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Prize Bag!!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652CF6D-BABB-4E18-9BCB-C7D7DEA734CF}"/>
              </a:ext>
            </a:extLst>
          </p:cNvPr>
          <p:cNvSpPr txBox="1"/>
          <p:nvPr/>
        </p:nvSpPr>
        <p:spPr>
          <a:xfrm>
            <a:off x="616715" y="360056"/>
            <a:ext cx="65389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Scavenger Hunt Process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3C7745CE-7D6E-4436-AA70-B9202557301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24" y="1496657"/>
            <a:ext cx="666954" cy="431800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131E23EF-70B6-4C9F-9787-5F04D1D6AA0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964" y="1496693"/>
            <a:ext cx="668168" cy="43176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602A6C11-A59A-4A2D-BA02-8CAD2A3CF78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324" y="1648809"/>
            <a:ext cx="667401" cy="431800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CF2BF18B-6F91-4660-A28A-CA0BAF6CDFE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83" y="1645138"/>
            <a:ext cx="668168" cy="430943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464DF946-8517-49EF-8003-A92856E0557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56" y="1792762"/>
            <a:ext cx="667850" cy="431800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A77A515A-6ACE-4E40-B037-AB06487A4CC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916" y="1800961"/>
            <a:ext cx="666954" cy="431800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0D51A56E-3168-4031-9BCE-87E141367F0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30" y="2670245"/>
            <a:ext cx="1136216" cy="61844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08628AC4-D9D7-4B7A-A6E4-22E1D028C75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612" y="2911759"/>
            <a:ext cx="1136216" cy="61844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CFEDE8E6-F38D-471B-9D82-843941FAC80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494" y="3153273"/>
            <a:ext cx="1140587" cy="62082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B4AACC13-E135-42D9-BC75-6AB99AEA30C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746" y="3397165"/>
            <a:ext cx="1140587" cy="62082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AF85BB34-E3AA-4693-9F7B-125FF7415771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611" y="1592706"/>
            <a:ext cx="1753013" cy="56633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3BA600E-B8CB-4F60-B7C6-C2B216EC5718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70101" y="4558144"/>
            <a:ext cx="2191751" cy="94455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D4EB041-D31E-4975-BACB-44AE69652351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107234" y="3096892"/>
            <a:ext cx="1749242" cy="563081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1040C33C-95BA-4059-B09E-EBFDAF2EFD4A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08" y="5834910"/>
            <a:ext cx="2114341" cy="273620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5403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32F16181-8F48-432B-B277-9D230BD9F86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0"/>
          <a:ext cx="7772400" cy="1005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508072997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3716724175"/>
                    </a:ext>
                  </a:extLst>
                </a:gridCol>
              </a:tblGrid>
              <a:tr h="2514600">
                <a:tc>
                  <a:txBody>
                    <a:bodyPr/>
                    <a:lstStyle/>
                    <a:p>
                      <a:pPr algn="ctr"/>
                      <a:r>
                        <a:rPr lang="en-US" sz="7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___ ___ ___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21117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r>
                        <a:rPr lang="en-US" sz="7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___ ___ ___ ___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861621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r>
                        <a:rPr lang="en-US" sz="7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___ ___ ___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98038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r>
                        <a:rPr lang="en-US" sz="7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___ ___ ___ ___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893450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BE98424-778A-4ADF-867A-16F2C1F84E00}"/>
              </a:ext>
            </a:extLst>
          </p:cNvPr>
          <p:cNvSpPr txBox="1"/>
          <p:nvPr/>
        </p:nvSpPr>
        <p:spPr>
          <a:xfrm>
            <a:off x="2980212" y="480744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9B6B58-1422-45A2-A84E-4FB4C17E7957}"/>
              </a:ext>
            </a:extLst>
          </p:cNvPr>
          <p:cNvSpPr txBox="1"/>
          <p:nvPr/>
        </p:nvSpPr>
        <p:spPr>
          <a:xfrm>
            <a:off x="4256562" y="480744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A0D9CF-4419-433D-AE3B-C4EF22CE885D}"/>
              </a:ext>
            </a:extLst>
          </p:cNvPr>
          <p:cNvSpPr txBox="1"/>
          <p:nvPr/>
        </p:nvSpPr>
        <p:spPr>
          <a:xfrm>
            <a:off x="5532912" y="480744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9709EC-BBEF-4B19-A46E-C631DE6B3D50}"/>
              </a:ext>
            </a:extLst>
          </p:cNvPr>
          <p:cNvSpPr txBox="1"/>
          <p:nvPr/>
        </p:nvSpPr>
        <p:spPr>
          <a:xfrm>
            <a:off x="2348592" y="3006229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B4B02D-CE0F-42AF-95AE-F2FFDD218F36}"/>
              </a:ext>
            </a:extLst>
          </p:cNvPr>
          <p:cNvSpPr txBox="1"/>
          <p:nvPr/>
        </p:nvSpPr>
        <p:spPr>
          <a:xfrm>
            <a:off x="3629539" y="3006229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FC855A-857E-47DD-8F94-FBFB86625ED0}"/>
              </a:ext>
            </a:extLst>
          </p:cNvPr>
          <p:cNvSpPr txBox="1"/>
          <p:nvPr/>
        </p:nvSpPr>
        <p:spPr>
          <a:xfrm>
            <a:off x="4894917" y="3006229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C33D34-B9F4-4658-BD5B-F4F1E7E167BE}"/>
              </a:ext>
            </a:extLst>
          </p:cNvPr>
          <p:cNvSpPr txBox="1"/>
          <p:nvPr/>
        </p:nvSpPr>
        <p:spPr>
          <a:xfrm>
            <a:off x="6160295" y="3006229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DA52BD-0EB2-41B3-9119-EA28D07D8955}"/>
              </a:ext>
            </a:extLst>
          </p:cNvPr>
          <p:cNvSpPr txBox="1"/>
          <p:nvPr/>
        </p:nvSpPr>
        <p:spPr>
          <a:xfrm>
            <a:off x="2980212" y="5531714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76B541-6E6F-4124-B646-55EED31E5BDB}"/>
              </a:ext>
            </a:extLst>
          </p:cNvPr>
          <p:cNvSpPr txBox="1"/>
          <p:nvPr/>
        </p:nvSpPr>
        <p:spPr>
          <a:xfrm>
            <a:off x="4245590" y="5531714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D61B6A-C595-4D6F-AD60-409B3284A67C}"/>
              </a:ext>
            </a:extLst>
          </p:cNvPr>
          <p:cNvSpPr txBox="1"/>
          <p:nvPr/>
        </p:nvSpPr>
        <p:spPr>
          <a:xfrm>
            <a:off x="5510968" y="5531714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4AE121-A473-4BF9-A879-A0BCD503F48D}"/>
              </a:ext>
            </a:extLst>
          </p:cNvPr>
          <p:cNvSpPr txBox="1"/>
          <p:nvPr/>
        </p:nvSpPr>
        <p:spPr>
          <a:xfrm>
            <a:off x="2242576" y="8030695"/>
            <a:ext cx="9957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0437CE-B1CE-45BE-A35F-10307933A476}"/>
              </a:ext>
            </a:extLst>
          </p:cNvPr>
          <p:cNvSpPr txBox="1"/>
          <p:nvPr/>
        </p:nvSpPr>
        <p:spPr>
          <a:xfrm>
            <a:off x="3629539" y="8030695"/>
            <a:ext cx="7312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0BDBBB-678D-4B89-9425-A37944399A63}"/>
              </a:ext>
            </a:extLst>
          </p:cNvPr>
          <p:cNvSpPr txBox="1"/>
          <p:nvPr/>
        </p:nvSpPr>
        <p:spPr>
          <a:xfrm>
            <a:off x="4828657" y="8030695"/>
            <a:ext cx="9060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91AFEE-FB14-4F0C-9E9E-4BDD986B3D01}"/>
              </a:ext>
            </a:extLst>
          </p:cNvPr>
          <p:cNvSpPr txBox="1"/>
          <p:nvPr/>
        </p:nvSpPr>
        <p:spPr>
          <a:xfrm>
            <a:off x="6160295" y="8030695"/>
            <a:ext cx="7857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6760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9" name="Table 188">
            <a:extLst>
              <a:ext uri="{FF2B5EF4-FFF2-40B4-BE49-F238E27FC236}">
                <a16:creationId xmlns:a16="http://schemas.microsoft.com/office/drawing/2014/main" id="{51FCE867-85AB-4742-B49A-6BB371E7B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758839"/>
              </p:ext>
            </p:extLst>
          </p:nvPr>
        </p:nvGraphicFramePr>
        <p:xfrm>
          <a:off x="0" y="-6350"/>
          <a:ext cx="7772400" cy="10064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71805312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504774752"/>
                    </a:ext>
                  </a:extLst>
                </a:gridCol>
              </a:tblGrid>
              <a:tr h="2516187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217906"/>
                  </a:ext>
                </a:extLst>
              </a:tr>
              <a:tr h="2516187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7874316"/>
                  </a:ext>
                </a:extLst>
              </a:tr>
              <a:tr h="2516187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5631517"/>
                  </a:ext>
                </a:extLst>
              </a:tr>
              <a:tr h="2516187">
                <a:tc gridSpan="2"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609249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524E60C-EEAE-44F1-93F3-5B26D835EABB}"/>
              </a:ext>
            </a:extLst>
          </p:cNvPr>
          <p:cNvCxnSpPr>
            <a:cxnSpLocks/>
          </p:cNvCxnSpPr>
          <p:nvPr/>
        </p:nvCxnSpPr>
        <p:spPr>
          <a:xfrm>
            <a:off x="624660" y="1393688"/>
            <a:ext cx="266319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5A4BD60B-56FC-4C59-BCA8-CA6DF6D62C34}"/>
              </a:ext>
            </a:extLst>
          </p:cNvPr>
          <p:cNvSpPr/>
          <p:nvPr/>
        </p:nvSpPr>
        <p:spPr>
          <a:xfrm>
            <a:off x="995503" y="1026942"/>
            <a:ext cx="1290317" cy="73349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CAD8044-AADE-4B41-BDFE-97ED4133EB1E}"/>
              </a:ext>
            </a:extLst>
          </p:cNvPr>
          <p:cNvSpPr/>
          <p:nvPr/>
        </p:nvSpPr>
        <p:spPr>
          <a:xfrm>
            <a:off x="1244785" y="716062"/>
            <a:ext cx="791752" cy="5653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88F7A2-174C-4A51-85B7-64391999619B}"/>
              </a:ext>
            </a:extLst>
          </p:cNvPr>
          <p:cNvSpPr/>
          <p:nvPr/>
        </p:nvSpPr>
        <p:spPr>
          <a:xfrm>
            <a:off x="1423491" y="625154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Ω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C24897E-5E88-42B5-BDB0-6E058078BD5B}"/>
              </a:ext>
            </a:extLst>
          </p:cNvPr>
          <p:cNvSpPr/>
          <p:nvPr/>
        </p:nvSpPr>
        <p:spPr>
          <a:xfrm>
            <a:off x="1423491" y="1173716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Ω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B83B845-908F-4C4A-B5EE-50D620743B8F}"/>
              </a:ext>
            </a:extLst>
          </p:cNvPr>
          <p:cNvSpPr/>
          <p:nvPr/>
        </p:nvSpPr>
        <p:spPr>
          <a:xfrm>
            <a:off x="1111071" y="1669525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 Ω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8474EBF-244E-4F0E-9039-50902EDD5734}"/>
              </a:ext>
            </a:extLst>
          </p:cNvPr>
          <p:cNvSpPr/>
          <p:nvPr/>
        </p:nvSpPr>
        <p:spPr>
          <a:xfrm>
            <a:off x="1739085" y="1668966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Ω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CB7FFCF-1E44-4B6E-9A09-7695B961A68A}"/>
              </a:ext>
            </a:extLst>
          </p:cNvPr>
          <p:cNvSpPr/>
          <p:nvPr/>
        </p:nvSpPr>
        <p:spPr>
          <a:xfrm>
            <a:off x="2500630" y="1302247"/>
            <a:ext cx="548640" cy="182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3.6 Ω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B1CD85F-E603-40B7-A236-F4943D457413}"/>
              </a:ext>
            </a:extLst>
          </p:cNvPr>
          <p:cNvSpPr/>
          <p:nvPr/>
        </p:nvSpPr>
        <p:spPr>
          <a:xfrm>
            <a:off x="3242130" y="1347967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6B89E46-8E0D-4279-AFEB-8D876C899B56}"/>
              </a:ext>
            </a:extLst>
          </p:cNvPr>
          <p:cNvSpPr/>
          <p:nvPr/>
        </p:nvSpPr>
        <p:spPr>
          <a:xfrm>
            <a:off x="585291" y="1347967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7CF3A4F-F283-48B2-ACEB-4852EF2B77C2}"/>
              </a:ext>
            </a:extLst>
          </p:cNvPr>
          <p:cNvCxnSpPr>
            <a:cxnSpLocks/>
          </p:cNvCxnSpPr>
          <p:nvPr/>
        </p:nvCxnSpPr>
        <p:spPr>
          <a:xfrm>
            <a:off x="4514214" y="1295668"/>
            <a:ext cx="266319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82F433AF-EF28-47F4-BDD2-487B45A51A5E}"/>
              </a:ext>
            </a:extLst>
          </p:cNvPr>
          <p:cNvSpPr/>
          <p:nvPr/>
        </p:nvSpPr>
        <p:spPr>
          <a:xfrm>
            <a:off x="5568316" y="928922"/>
            <a:ext cx="1290317" cy="73349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247DA2F-A882-4DD7-B6E6-0C7606BFAF88}"/>
              </a:ext>
            </a:extLst>
          </p:cNvPr>
          <p:cNvSpPr/>
          <p:nvPr/>
        </p:nvSpPr>
        <p:spPr>
          <a:xfrm>
            <a:off x="5683884" y="1571505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Ω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91D60CD-B617-4F3E-9217-D7DBD3CC848E}"/>
              </a:ext>
            </a:extLst>
          </p:cNvPr>
          <p:cNvSpPr/>
          <p:nvPr/>
        </p:nvSpPr>
        <p:spPr>
          <a:xfrm>
            <a:off x="6311898" y="1570946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 Ω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B35F80BB-0089-496E-8CF7-F687779E93BC}"/>
              </a:ext>
            </a:extLst>
          </p:cNvPr>
          <p:cNvSpPr/>
          <p:nvPr/>
        </p:nvSpPr>
        <p:spPr>
          <a:xfrm>
            <a:off x="7131684" y="1249947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B663C426-C5DB-4C7A-B2BD-2AD79EE8E830}"/>
              </a:ext>
            </a:extLst>
          </p:cNvPr>
          <p:cNvSpPr/>
          <p:nvPr/>
        </p:nvSpPr>
        <p:spPr>
          <a:xfrm>
            <a:off x="4474845" y="1249947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B094EB2-FEC0-4D39-A46E-3F03E1CE7673}"/>
              </a:ext>
            </a:extLst>
          </p:cNvPr>
          <p:cNvSpPr/>
          <p:nvPr/>
        </p:nvSpPr>
        <p:spPr>
          <a:xfrm>
            <a:off x="5683884" y="834245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 Ω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AED03F1-A66D-4488-9638-58A4CA1F922C}"/>
              </a:ext>
            </a:extLst>
          </p:cNvPr>
          <p:cNvSpPr/>
          <p:nvPr/>
        </p:nvSpPr>
        <p:spPr>
          <a:xfrm>
            <a:off x="6311898" y="833686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 Ω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E2888548-5868-4935-9D99-BB5A0097C214}"/>
              </a:ext>
            </a:extLst>
          </p:cNvPr>
          <p:cNvCxnSpPr>
            <a:cxnSpLocks/>
          </p:cNvCxnSpPr>
          <p:nvPr/>
        </p:nvCxnSpPr>
        <p:spPr>
          <a:xfrm>
            <a:off x="568961" y="3807093"/>
            <a:ext cx="266319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ABB1C7FF-F55C-4C33-8D11-C55512A15D32}"/>
              </a:ext>
            </a:extLst>
          </p:cNvPr>
          <p:cNvSpPr/>
          <p:nvPr/>
        </p:nvSpPr>
        <p:spPr>
          <a:xfrm>
            <a:off x="1996771" y="3716744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 Ω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A1B0E7A-94BA-4BB3-9276-F79984EFA1B7}"/>
              </a:ext>
            </a:extLst>
          </p:cNvPr>
          <p:cNvSpPr/>
          <p:nvPr/>
        </p:nvSpPr>
        <p:spPr>
          <a:xfrm>
            <a:off x="2624785" y="3716185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 Ω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80B9844-6EB0-44EB-9A04-FC16554FE3D3}"/>
              </a:ext>
            </a:extLst>
          </p:cNvPr>
          <p:cNvSpPr/>
          <p:nvPr/>
        </p:nvSpPr>
        <p:spPr>
          <a:xfrm>
            <a:off x="3186431" y="3761372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749A2689-1A4D-42B3-8857-5A7D32754E69}"/>
              </a:ext>
            </a:extLst>
          </p:cNvPr>
          <p:cNvSpPr/>
          <p:nvPr/>
        </p:nvSpPr>
        <p:spPr>
          <a:xfrm>
            <a:off x="529592" y="3761372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8DBD0DE-9E3D-464D-A987-64AA1FD61B2E}"/>
              </a:ext>
            </a:extLst>
          </p:cNvPr>
          <p:cNvSpPr/>
          <p:nvPr/>
        </p:nvSpPr>
        <p:spPr>
          <a:xfrm>
            <a:off x="740130" y="3710726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Ω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C7F1711-D0DE-44D7-ACAF-D7571537820E}"/>
              </a:ext>
            </a:extLst>
          </p:cNvPr>
          <p:cNvSpPr/>
          <p:nvPr/>
        </p:nvSpPr>
        <p:spPr>
          <a:xfrm>
            <a:off x="1368144" y="3710167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Ω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CCB45D1-1EE4-47F2-8C68-2BD637D29674}"/>
              </a:ext>
            </a:extLst>
          </p:cNvPr>
          <p:cNvCxnSpPr>
            <a:cxnSpLocks/>
          </p:cNvCxnSpPr>
          <p:nvPr/>
        </p:nvCxnSpPr>
        <p:spPr>
          <a:xfrm>
            <a:off x="4514214" y="3777483"/>
            <a:ext cx="266319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0F531D92-E798-49B6-8798-3BF1DB0CB2C5}"/>
              </a:ext>
            </a:extLst>
          </p:cNvPr>
          <p:cNvSpPr/>
          <p:nvPr/>
        </p:nvSpPr>
        <p:spPr>
          <a:xfrm>
            <a:off x="4943476" y="3410737"/>
            <a:ext cx="1290317" cy="733491"/>
          </a:xfrm>
          <a:prstGeom prst="rect">
            <a:avLst/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74E16231-0800-4551-9497-99B8736FFA6A}"/>
              </a:ext>
            </a:extLst>
          </p:cNvPr>
          <p:cNvSpPr/>
          <p:nvPr/>
        </p:nvSpPr>
        <p:spPr>
          <a:xfrm>
            <a:off x="7131684" y="3731762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5729D415-3282-4500-93D8-818C7F7A2BF1}"/>
              </a:ext>
            </a:extLst>
          </p:cNvPr>
          <p:cNvSpPr/>
          <p:nvPr/>
        </p:nvSpPr>
        <p:spPr>
          <a:xfrm>
            <a:off x="4474845" y="3731762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B922F02-B007-47F3-924B-3C3761131058}"/>
              </a:ext>
            </a:extLst>
          </p:cNvPr>
          <p:cNvSpPr/>
          <p:nvPr/>
        </p:nvSpPr>
        <p:spPr>
          <a:xfrm>
            <a:off x="5322571" y="3318211"/>
            <a:ext cx="5486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4.5 Ω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5C30A1F-FA7B-4609-8428-0D4DD289BAED}"/>
              </a:ext>
            </a:extLst>
          </p:cNvPr>
          <p:cNvSpPr/>
          <p:nvPr/>
        </p:nvSpPr>
        <p:spPr>
          <a:xfrm>
            <a:off x="5322571" y="3686871"/>
            <a:ext cx="5486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 Ω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638D1DB-9D86-4638-AA2B-D586FEE40A14}"/>
              </a:ext>
            </a:extLst>
          </p:cNvPr>
          <p:cNvSpPr/>
          <p:nvPr/>
        </p:nvSpPr>
        <p:spPr>
          <a:xfrm>
            <a:off x="5322571" y="4050723"/>
            <a:ext cx="5486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36 Ω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38367A9-E4D8-48B3-8F86-5DBE3C5C84F3}"/>
              </a:ext>
            </a:extLst>
          </p:cNvPr>
          <p:cNvCxnSpPr>
            <a:cxnSpLocks/>
          </p:cNvCxnSpPr>
          <p:nvPr/>
        </p:nvCxnSpPr>
        <p:spPr>
          <a:xfrm>
            <a:off x="586300" y="6282826"/>
            <a:ext cx="266319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97FDE7CB-450B-4381-A7EA-6FB13DAA0FE5}"/>
              </a:ext>
            </a:extLst>
          </p:cNvPr>
          <p:cNvSpPr/>
          <p:nvPr/>
        </p:nvSpPr>
        <p:spPr>
          <a:xfrm>
            <a:off x="777074" y="5992813"/>
            <a:ext cx="791752" cy="5653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44A6B22-6B30-4AC6-BACC-3D7BE02F4368}"/>
              </a:ext>
            </a:extLst>
          </p:cNvPr>
          <p:cNvSpPr/>
          <p:nvPr/>
        </p:nvSpPr>
        <p:spPr>
          <a:xfrm>
            <a:off x="955780" y="5901905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 Ω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09F1B35-9149-4203-8889-DC52588D76A5}"/>
              </a:ext>
            </a:extLst>
          </p:cNvPr>
          <p:cNvSpPr/>
          <p:nvPr/>
        </p:nvSpPr>
        <p:spPr>
          <a:xfrm>
            <a:off x="955780" y="6450467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Ω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B9984BCF-24D9-46F3-9BDC-F570B5F5A192}"/>
              </a:ext>
            </a:extLst>
          </p:cNvPr>
          <p:cNvSpPr/>
          <p:nvPr/>
        </p:nvSpPr>
        <p:spPr>
          <a:xfrm>
            <a:off x="1652646" y="6191385"/>
            <a:ext cx="542926" cy="182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7.8 Ω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2A74E2A6-3A3B-4EE6-A7DA-76959FC40079}"/>
              </a:ext>
            </a:extLst>
          </p:cNvPr>
          <p:cNvSpPr/>
          <p:nvPr/>
        </p:nvSpPr>
        <p:spPr>
          <a:xfrm>
            <a:off x="3203770" y="6237105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0E4C6D71-15D2-41F9-891B-1A38AF88E6A9}"/>
              </a:ext>
            </a:extLst>
          </p:cNvPr>
          <p:cNvSpPr/>
          <p:nvPr/>
        </p:nvSpPr>
        <p:spPr>
          <a:xfrm>
            <a:off x="546931" y="6237105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D64A7FE-6165-4424-8508-D996D9771DE5}"/>
              </a:ext>
            </a:extLst>
          </p:cNvPr>
          <p:cNvSpPr/>
          <p:nvPr/>
        </p:nvSpPr>
        <p:spPr>
          <a:xfrm>
            <a:off x="2284283" y="5999163"/>
            <a:ext cx="791752" cy="5653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C7AC6EBD-1365-413B-A46B-E69B27966B3E}"/>
              </a:ext>
            </a:extLst>
          </p:cNvPr>
          <p:cNvSpPr/>
          <p:nvPr/>
        </p:nvSpPr>
        <p:spPr>
          <a:xfrm>
            <a:off x="2462989" y="5908255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Ω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08CE8333-7E69-4DB4-80C6-BB9FDDB33C45}"/>
              </a:ext>
            </a:extLst>
          </p:cNvPr>
          <p:cNvSpPr/>
          <p:nvPr/>
        </p:nvSpPr>
        <p:spPr>
          <a:xfrm>
            <a:off x="2462989" y="6456817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Ω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B3059EE5-A624-473A-BD18-3CE38B8AB3EE}"/>
              </a:ext>
            </a:extLst>
          </p:cNvPr>
          <p:cNvCxnSpPr>
            <a:cxnSpLocks/>
          </p:cNvCxnSpPr>
          <p:nvPr/>
        </p:nvCxnSpPr>
        <p:spPr>
          <a:xfrm>
            <a:off x="4471940" y="6480045"/>
            <a:ext cx="266319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A2675969-6AC4-43A7-8B1D-E270D53C6F51}"/>
              </a:ext>
            </a:extLst>
          </p:cNvPr>
          <p:cNvSpPr/>
          <p:nvPr/>
        </p:nvSpPr>
        <p:spPr>
          <a:xfrm>
            <a:off x="5216485" y="6111439"/>
            <a:ext cx="1787567" cy="73349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A1E57FD9-5C12-4189-8FBE-2B01B9EFC1A9}"/>
              </a:ext>
            </a:extLst>
          </p:cNvPr>
          <p:cNvSpPr/>
          <p:nvPr/>
        </p:nvSpPr>
        <p:spPr>
          <a:xfrm>
            <a:off x="5808710" y="5833863"/>
            <a:ext cx="1106532" cy="5653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1A33A4BB-C485-4313-934D-E2D6D430E5ED}"/>
              </a:ext>
            </a:extLst>
          </p:cNvPr>
          <p:cNvSpPr/>
          <p:nvPr/>
        </p:nvSpPr>
        <p:spPr>
          <a:xfrm>
            <a:off x="6447020" y="5739599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Ω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3350919-547B-4B96-87C0-C1BFF0FB89AD}"/>
              </a:ext>
            </a:extLst>
          </p:cNvPr>
          <p:cNvSpPr/>
          <p:nvPr/>
        </p:nvSpPr>
        <p:spPr>
          <a:xfrm>
            <a:off x="6395221" y="6314530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 Ω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54BBF283-AC1E-4580-9530-2B88A4E51820}"/>
              </a:ext>
            </a:extLst>
          </p:cNvPr>
          <p:cNvSpPr/>
          <p:nvPr/>
        </p:nvSpPr>
        <p:spPr>
          <a:xfrm>
            <a:off x="5911675" y="6753463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Ω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0D57BE3-64D8-400E-BA0F-749BA111268B}"/>
              </a:ext>
            </a:extLst>
          </p:cNvPr>
          <p:cNvSpPr/>
          <p:nvPr/>
        </p:nvSpPr>
        <p:spPr>
          <a:xfrm>
            <a:off x="6426836" y="6753463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 Ω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F768ACD-5523-4CAF-9A47-AE2C665FADB6}"/>
              </a:ext>
            </a:extLst>
          </p:cNvPr>
          <p:cNvSpPr/>
          <p:nvPr/>
        </p:nvSpPr>
        <p:spPr>
          <a:xfrm>
            <a:off x="4630501" y="6388604"/>
            <a:ext cx="457200" cy="182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Ω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47D62147-FE44-417D-A9E8-5A14FD0CA0C6}"/>
              </a:ext>
            </a:extLst>
          </p:cNvPr>
          <p:cNvSpPr/>
          <p:nvPr/>
        </p:nvSpPr>
        <p:spPr>
          <a:xfrm>
            <a:off x="7089410" y="6434324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2B779102-5FD3-4365-B7F2-D503341BFED8}"/>
              </a:ext>
            </a:extLst>
          </p:cNvPr>
          <p:cNvSpPr/>
          <p:nvPr/>
        </p:nvSpPr>
        <p:spPr>
          <a:xfrm>
            <a:off x="4432571" y="6434324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FDB2C98C-7954-4B80-9B60-7067B32573F6}"/>
              </a:ext>
            </a:extLst>
          </p:cNvPr>
          <p:cNvSpPr/>
          <p:nvPr/>
        </p:nvSpPr>
        <p:spPr>
          <a:xfrm>
            <a:off x="5402414" y="6753463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Ω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18B1920-2207-4720-9EC7-D8088BCF57F4}"/>
              </a:ext>
            </a:extLst>
          </p:cNvPr>
          <p:cNvSpPr/>
          <p:nvPr/>
        </p:nvSpPr>
        <p:spPr>
          <a:xfrm>
            <a:off x="5867986" y="5533521"/>
            <a:ext cx="508509" cy="5653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028EF9A5-A9F8-4A71-AA0C-19568E394678}"/>
              </a:ext>
            </a:extLst>
          </p:cNvPr>
          <p:cNvSpPr/>
          <p:nvPr/>
        </p:nvSpPr>
        <p:spPr>
          <a:xfrm>
            <a:off x="5295895" y="6024253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 Ω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BEFE017-2BD4-417E-BEB4-045315A85AC5}"/>
              </a:ext>
            </a:extLst>
          </p:cNvPr>
          <p:cNvSpPr/>
          <p:nvPr/>
        </p:nvSpPr>
        <p:spPr>
          <a:xfrm>
            <a:off x="5905070" y="5441604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Ω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0B5F4E85-2F15-4F4D-93EC-BEE7199ED693}"/>
              </a:ext>
            </a:extLst>
          </p:cNvPr>
          <p:cNvSpPr/>
          <p:nvPr/>
        </p:nvSpPr>
        <p:spPr>
          <a:xfrm>
            <a:off x="5905070" y="5997700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Ω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15C36794-D68D-42E1-B30A-10B10944DAF6}"/>
              </a:ext>
            </a:extLst>
          </p:cNvPr>
          <p:cNvSpPr/>
          <p:nvPr/>
        </p:nvSpPr>
        <p:spPr>
          <a:xfrm>
            <a:off x="5889316" y="6314530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 Ω</a:t>
            </a: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7DCFAA92-FF7C-4675-8D29-40D87990D8F3}"/>
              </a:ext>
            </a:extLst>
          </p:cNvPr>
          <p:cNvSpPr/>
          <p:nvPr/>
        </p:nvSpPr>
        <p:spPr>
          <a:xfrm>
            <a:off x="4801951" y="1204759"/>
            <a:ext cx="5486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16 Ω</a:t>
            </a: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B6C7931F-52CA-4338-8999-5F83F69F0C67}"/>
              </a:ext>
            </a:extLst>
          </p:cNvPr>
          <p:cNvSpPr/>
          <p:nvPr/>
        </p:nvSpPr>
        <p:spPr>
          <a:xfrm>
            <a:off x="6403338" y="3690529"/>
            <a:ext cx="5486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18 Ω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587336-6322-4A31-BD41-35F4F8AD515A}"/>
              </a:ext>
            </a:extLst>
          </p:cNvPr>
          <p:cNvSpPr txBox="1"/>
          <p:nvPr/>
        </p:nvSpPr>
        <p:spPr>
          <a:xfrm>
            <a:off x="2959828" y="1854689"/>
            <a:ext cx="8290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 Ω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8906999-7519-4161-A956-4B3355845DB1}"/>
              </a:ext>
            </a:extLst>
          </p:cNvPr>
          <p:cNvSpPr txBox="1"/>
          <p:nvPr/>
        </p:nvSpPr>
        <p:spPr>
          <a:xfrm>
            <a:off x="3940384" y="1854689"/>
            <a:ext cx="1063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 Ω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EB16760-CB19-4A61-AC4D-529E6DA682F6}"/>
              </a:ext>
            </a:extLst>
          </p:cNvPr>
          <p:cNvSpPr txBox="1"/>
          <p:nvPr/>
        </p:nvSpPr>
        <p:spPr>
          <a:xfrm>
            <a:off x="2732595" y="4376457"/>
            <a:ext cx="1063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30 Ω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9901313-EB7F-461D-964E-DDCE8AF30871}"/>
              </a:ext>
            </a:extLst>
          </p:cNvPr>
          <p:cNvSpPr txBox="1"/>
          <p:nvPr/>
        </p:nvSpPr>
        <p:spPr>
          <a:xfrm>
            <a:off x="3940384" y="4376457"/>
            <a:ext cx="1063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21 Ω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8CE5FF-ACC8-423D-961C-07F479F2DAB2}"/>
              </a:ext>
            </a:extLst>
          </p:cNvPr>
          <p:cNvSpPr txBox="1"/>
          <p:nvPr/>
        </p:nvSpPr>
        <p:spPr>
          <a:xfrm>
            <a:off x="2732595" y="6886626"/>
            <a:ext cx="1063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13 Ω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0CBF3EF-025B-4DC2-90E7-0D20882951B6}"/>
              </a:ext>
            </a:extLst>
          </p:cNvPr>
          <p:cNvSpPr txBox="1"/>
          <p:nvPr/>
        </p:nvSpPr>
        <p:spPr>
          <a:xfrm>
            <a:off x="3938169" y="6886626"/>
            <a:ext cx="1063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15 Ω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D1238C6-3E86-49B1-AF53-BAA4DD36F519}"/>
              </a:ext>
            </a:extLst>
          </p:cNvPr>
          <p:cNvSpPr txBox="1"/>
          <p:nvPr/>
        </p:nvSpPr>
        <p:spPr>
          <a:xfrm>
            <a:off x="3147132" y="7921702"/>
            <a:ext cx="1297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105 Ω</a:t>
            </a:r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B065CE7E-9231-4D64-82AD-4940F9E184B4}"/>
              </a:ext>
            </a:extLst>
          </p:cNvPr>
          <p:cNvGrpSpPr/>
          <p:nvPr/>
        </p:nvGrpSpPr>
        <p:grpSpPr>
          <a:xfrm>
            <a:off x="602594" y="8652651"/>
            <a:ext cx="6562824" cy="800237"/>
            <a:chOff x="605058" y="8899389"/>
            <a:chExt cx="6562824" cy="800237"/>
          </a:xfrm>
        </p:grpSpPr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1BF288D6-D2C8-4E52-B3A6-21782FAF07C6}"/>
                </a:ext>
              </a:extLst>
            </p:cNvPr>
            <p:cNvCxnSpPr>
              <a:cxnSpLocks/>
            </p:cNvCxnSpPr>
            <p:nvPr/>
          </p:nvCxnSpPr>
          <p:spPr>
            <a:xfrm>
              <a:off x="663896" y="9080128"/>
              <a:ext cx="6460121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EDF21486-9E5D-423E-8F14-62F43CE9877B}"/>
                </a:ext>
              </a:extLst>
            </p:cNvPr>
            <p:cNvSpPr/>
            <p:nvPr/>
          </p:nvSpPr>
          <p:spPr>
            <a:xfrm>
              <a:off x="605058" y="9011548"/>
              <a:ext cx="137160" cy="13716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219FB48C-26C6-4C24-83C9-32EA94AD74C8}"/>
                </a:ext>
              </a:extLst>
            </p:cNvPr>
            <p:cNvSpPr/>
            <p:nvPr/>
          </p:nvSpPr>
          <p:spPr>
            <a:xfrm>
              <a:off x="1073054" y="8899389"/>
              <a:ext cx="73152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6 </a:t>
              </a:r>
              <a:r>
                <a:rPr lang="el-GR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D50A0D63-218F-4B73-9CD3-CC06BD005702}"/>
                </a:ext>
              </a:extLst>
            </p:cNvPr>
            <p:cNvSpPr/>
            <p:nvPr/>
          </p:nvSpPr>
          <p:spPr>
            <a:xfrm>
              <a:off x="2037873" y="8899389"/>
              <a:ext cx="73152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30 </a:t>
              </a:r>
              <a:r>
                <a:rPr lang="el-GR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C1D13FF0-3583-45BA-A722-DD6D6EE22A33}"/>
                </a:ext>
              </a:extLst>
            </p:cNvPr>
            <p:cNvSpPr/>
            <p:nvPr/>
          </p:nvSpPr>
          <p:spPr>
            <a:xfrm>
              <a:off x="3002692" y="8899389"/>
              <a:ext cx="73152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13 </a:t>
              </a:r>
              <a:r>
                <a:rPr lang="el-GR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EB6AA8B3-9F39-4B06-BB73-0A28AF22B6CC}"/>
                </a:ext>
              </a:extLst>
            </p:cNvPr>
            <p:cNvSpPr/>
            <p:nvPr/>
          </p:nvSpPr>
          <p:spPr>
            <a:xfrm>
              <a:off x="3967511" y="8899389"/>
              <a:ext cx="73152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20 </a:t>
              </a:r>
              <a:r>
                <a:rPr lang="el-GR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A517269D-4F29-4A26-81FF-9EE20C343FB1}"/>
                </a:ext>
              </a:extLst>
            </p:cNvPr>
            <p:cNvSpPr/>
            <p:nvPr/>
          </p:nvSpPr>
          <p:spPr>
            <a:xfrm>
              <a:off x="4932330" y="8899389"/>
              <a:ext cx="73152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21 </a:t>
              </a:r>
              <a:r>
                <a:rPr lang="el-GR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19C7FFDB-B014-4CC8-8BEC-C34EDD0E5D39}"/>
                </a:ext>
              </a:extLst>
            </p:cNvPr>
            <p:cNvSpPr/>
            <p:nvPr/>
          </p:nvSpPr>
          <p:spPr>
            <a:xfrm>
              <a:off x="5897147" y="8899389"/>
              <a:ext cx="73152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15 </a:t>
              </a:r>
              <a:r>
                <a:rPr lang="el-GR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9319B5E7-25C7-4C67-8EAC-5A8EECE6B4C8}"/>
                </a:ext>
              </a:extLst>
            </p:cNvPr>
            <p:cNvSpPr/>
            <p:nvPr/>
          </p:nvSpPr>
          <p:spPr>
            <a:xfrm>
              <a:off x="7030722" y="9004224"/>
              <a:ext cx="137160" cy="13716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80C8B2F5-1892-41ED-A810-2724CD96B49B}"/>
                </a:ext>
              </a:extLst>
            </p:cNvPr>
            <p:cNvSpPr/>
            <p:nvPr/>
          </p:nvSpPr>
          <p:spPr>
            <a:xfrm>
              <a:off x="1247094" y="9237961"/>
              <a:ext cx="38343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A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79546C10-91EB-458E-A1CC-A1E56E129742}"/>
                </a:ext>
              </a:extLst>
            </p:cNvPr>
            <p:cNvSpPr/>
            <p:nvPr/>
          </p:nvSpPr>
          <p:spPr>
            <a:xfrm>
              <a:off x="2228419" y="9237961"/>
              <a:ext cx="36099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B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F5838778-8F6E-48D2-9467-C99D2D2F6EF5}"/>
                </a:ext>
              </a:extLst>
            </p:cNvPr>
            <p:cNvSpPr/>
            <p:nvPr/>
          </p:nvSpPr>
          <p:spPr>
            <a:xfrm>
              <a:off x="3182017" y="9237961"/>
              <a:ext cx="38343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C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27C01A7B-17D5-4147-9502-4FD4374C5DFC}"/>
                </a:ext>
              </a:extLst>
            </p:cNvPr>
            <p:cNvSpPr/>
            <p:nvPr/>
          </p:nvSpPr>
          <p:spPr>
            <a:xfrm>
              <a:off x="4138020" y="9237961"/>
              <a:ext cx="4010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D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122EA5E6-6E1D-4DBD-B511-8144DE0FEFF4}"/>
                </a:ext>
              </a:extLst>
            </p:cNvPr>
            <p:cNvSpPr/>
            <p:nvPr/>
          </p:nvSpPr>
          <p:spPr>
            <a:xfrm>
              <a:off x="5128010" y="9237961"/>
              <a:ext cx="34015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E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63014311-3113-4243-AB86-531B8FBD2429}"/>
                </a:ext>
              </a:extLst>
            </p:cNvPr>
            <p:cNvSpPr/>
            <p:nvPr/>
          </p:nvSpPr>
          <p:spPr>
            <a:xfrm>
              <a:off x="6095232" y="9237961"/>
              <a:ext cx="33534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0609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32F16181-8F48-432B-B277-9D230BD9F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033701"/>
              </p:ext>
            </p:extLst>
          </p:nvPr>
        </p:nvGraphicFramePr>
        <p:xfrm>
          <a:off x="0" y="0"/>
          <a:ext cx="7772399" cy="1005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399">
                  <a:extLst>
                    <a:ext uri="{9D8B030D-6E8A-4147-A177-3AD203B41FA5}">
                      <a16:colId xmlns:a16="http://schemas.microsoft.com/office/drawing/2014/main" val="274061777"/>
                    </a:ext>
                  </a:extLst>
                </a:gridCol>
              </a:tblGrid>
              <a:tr h="2514600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21117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88365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98038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8934506"/>
                  </a:ext>
                </a:extLst>
              </a:tr>
            </a:tbl>
          </a:graphicData>
        </a:graphic>
      </p:graphicFrame>
      <p:sp>
        <p:nvSpPr>
          <p:cNvPr id="52" name="Rectangle 51">
            <a:extLst>
              <a:ext uri="{FF2B5EF4-FFF2-40B4-BE49-F238E27FC236}">
                <a16:creationId xmlns:a16="http://schemas.microsoft.com/office/drawing/2014/main" id="{935959C1-42EB-45A8-B1AB-8F1C11E6251F}"/>
              </a:ext>
            </a:extLst>
          </p:cNvPr>
          <p:cNvSpPr/>
          <p:nvPr/>
        </p:nvSpPr>
        <p:spPr>
          <a:xfrm>
            <a:off x="536622" y="3027211"/>
            <a:ext cx="2054225" cy="662638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211EE6E-9B06-4C2E-9F96-55C06614AF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102962"/>
              </p:ext>
            </p:extLst>
          </p:nvPr>
        </p:nvGraphicFramePr>
        <p:xfrm>
          <a:off x="3124351" y="2661800"/>
          <a:ext cx="4000504" cy="2225410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1000126">
                  <a:extLst>
                    <a:ext uri="{9D8B030D-6E8A-4147-A177-3AD203B41FA5}">
                      <a16:colId xmlns:a16="http://schemas.microsoft.com/office/drawing/2014/main" val="2040708510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593789089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409582678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481240626"/>
                    </a:ext>
                  </a:extLst>
                </a:gridCol>
              </a:tblGrid>
              <a:tr h="445082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297085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20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1173830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20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1366849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20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0203246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8145870"/>
                  </a:ext>
                </a:extLst>
              </a:tr>
            </a:tbl>
          </a:graphicData>
        </a:graphic>
      </p:graphicFrame>
      <p:sp>
        <p:nvSpPr>
          <p:cNvPr id="29" name="Rectangle 28">
            <a:extLst>
              <a:ext uri="{FF2B5EF4-FFF2-40B4-BE49-F238E27FC236}">
                <a16:creationId xmlns:a16="http://schemas.microsoft.com/office/drawing/2014/main" id="{43AE7ED7-9D4C-4DD2-B336-0E1B3E338A61}"/>
              </a:ext>
            </a:extLst>
          </p:cNvPr>
          <p:cNvSpPr/>
          <p:nvPr/>
        </p:nvSpPr>
        <p:spPr>
          <a:xfrm>
            <a:off x="536623" y="728837"/>
            <a:ext cx="2054225" cy="545772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9092FBA-B481-4B63-B14E-2958C491DD46}"/>
              </a:ext>
            </a:extLst>
          </p:cNvPr>
          <p:cNvSpPr/>
          <p:nvPr/>
        </p:nvSpPr>
        <p:spPr>
          <a:xfrm>
            <a:off x="536622" y="1274609"/>
            <a:ext cx="2054225" cy="7424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D1571C9-D153-4475-9061-C640601BFBF1}"/>
              </a:ext>
            </a:extLst>
          </p:cNvPr>
          <p:cNvGrpSpPr/>
          <p:nvPr/>
        </p:nvGrpSpPr>
        <p:grpSpPr>
          <a:xfrm>
            <a:off x="1449697" y="1745095"/>
            <a:ext cx="228073" cy="514352"/>
            <a:chOff x="5388736" y="3629025"/>
            <a:chExt cx="278639" cy="70485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172709D-DEC3-4746-8D50-880266023414}"/>
                </a:ext>
              </a:extLst>
            </p:cNvPr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E7F1877-6BED-4975-9DAA-A760D76D8B43}"/>
                </a:ext>
              </a:extLst>
            </p:cNvPr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1121027-3E14-4BC1-835F-F26593BD0E84}"/>
                </a:ext>
              </a:extLst>
            </p:cNvPr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8570F6C-07AB-41A0-AC60-3777F5F9FF4C}"/>
              </a:ext>
            </a:extLst>
          </p:cNvPr>
          <p:cNvCxnSpPr>
            <a:cxnSpLocks/>
          </p:cNvCxnSpPr>
          <p:nvPr/>
        </p:nvCxnSpPr>
        <p:spPr>
          <a:xfrm flipV="1">
            <a:off x="2590847" y="1338312"/>
            <a:ext cx="0" cy="576946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3D662017-03B7-46A1-89ED-9ABA903CD732}"/>
              </a:ext>
            </a:extLst>
          </p:cNvPr>
          <p:cNvSpPr/>
          <p:nvPr/>
        </p:nvSpPr>
        <p:spPr>
          <a:xfrm>
            <a:off x="1204776" y="516425"/>
            <a:ext cx="731520" cy="365760"/>
          </a:xfrm>
          <a:prstGeom prst="rect">
            <a:avLst/>
          </a:prstGeom>
          <a:solidFill>
            <a:srgbClr val="FFD1D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</a:t>
            </a:r>
            <a:r>
              <a:rPr lang="el-GR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93105D9-90F0-44A3-9A11-A034F723D141}"/>
              </a:ext>
            </a:extLst>
          </p:cNvPr>
          <p:cNvSpPr/>
          <p:nvPr/>
        </p:nvSpPr>
        <p:spPr>
          <a:xfrm>
            <a:off x="1204776" y="1099994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1097536-8FCB-40C1-B73F-F55079FAA9F6}"/>
              </a:ext>
            </a:extLst>
          </p:cNvPr>
          <p:cNvSpPr txBox="1"/>
          <p:nvPr/>
        </p:nvSpPr>
        <p:spPr>
          <a:xfrm>
            <a:off x="1636489" y="1984943"/>
            <a:ext cx="665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V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5B5255C-6BD2-4936-9F1A-2F86ACC0738B}"/>
              </a:ext>
            </a:extLst>
          </p:cNvPr>
          <p:cNvSpPr txBox="1"/>
          <p:nvPr/>
        </p:nvSpPr>
        <p:spPr>
          <a:xfrm>
            <a:off x="1997811" y="1533537"/>
            <a:ext cx="558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 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50FCA1D-40DC-4DB3-A362-E72202EDD1EE}"/>
              </a:ext>
            </a:extLst>
          </p:cNvPr>
          <p:cNvSpPr/>
          <p:nvPr/>
        </p:nvSpPr>
        <p:spPr>
          <a:xfrm>
            <a:off x="536623" y="3513310"/>
            <a:ext cx="2054225" cy="6626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8E67B6C-27C6-4C93-8D8C-5E4561A034D7}"/>
              </a:ext>
            </a:extLst>
          </p:cNvPr>
          <p:cNvSpPr/>
          <p:nvPr/>
        </p:nvSpPr>
        <p:spPr>
          <a:xfrm>
            <a:off x="536622" y="4005655"/>
            <a:ext cx="2054225" cy="63950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740B412-2A03-4471-AEC4-6D8BEC831CA4}"/>
              </a:ext>
            </a:extLst>
          </p:cNvPr>
          <p:cNvGrpSpPr/>
          <p:nvPr/>
        </p:nvGrpSpPr>
        <p:grpSpPr>
          <a:xfrm>
            <a:off x="1449697" y="4387983"/>
            <a:ext cx="228073" cy="514352"/>
            <a:chOff x="5388736" y="3629025"/>
            <a:chExt cx="278639" cy="704850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0F2C17C-4B4F-40E3-B298-C35266068D09}"/>
                </a:ext>
              </a:extLst>
            </p:cNvPr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98AF3D07-03B0-4D57-BDF6-48601A7EACBF}"/>
                </a:ext>
              </a:extLst>
            </p:cNvPr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B3228F1-9263-4337-8897-5DC43BA69051}"/>
                </a:ext>
              </a:extLst>
            </p:cNvPr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D5249C15-B931-4E8D-9AAD-F1D15CF430ED}"/>
              </a:ext>
            </a:extLst>
          </p:cNvPr>
          <p:cNvSpPr/>
          <p:nvPr/>
        </p:nvSpPr>
        <p:spPr>
          <a:xfrm>
            <a:off x="1204776" y="3841886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D15AF75-15B8-4E2D-9F5E-320423DC0E68}"/>
              </a:ext>
            </a:extLst>
          </p:cNvPr>
          <p:cNvSpPr txBox="1"/>
          <p:nvPr/>
        </p:nvSpPr>
        <p:spPr>
          <a:xfrm>
            <a:off x="1636489" y="4602431"/>
            <a:ext cx="665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V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8F6DA54-9C2D-4289-9255-FB3439DA2206}"/>
              </a:ext>
            </a:extLst>
          </p:cNvPr>
          <p:cNvSpPr/>
          <p:nvPr/>
        </p:nvSpPr>
        <p:spPr>
          <a:xfrm>
            <a:off x="1205331" y="3345982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A015871-0E59-4ADB-B600-AA24E14A2F04}"/>
              </a:ext>
            </a:extLst>
          </p:cNvPr>
          <p:cNvSpPr/>
          <p:nvPr/>
        </p:nvSpPr>
        <p:spPr>
          <a:xfrm>
            <a:off x="1204776" y="2867414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2055385-02C2-4E08-8F5D-DF7D887E37DB}"/>
              </a:ext>
            </a:extLst>
          </p:cNvPr>
          <p:cNvCxnSpPr>
            <a:cxnSpLocks/>
          </p:cNvCxnSpPr>
          <p:nvPr/>
        </p:nvCxnSpPr>
        <p:spPr>
          <a:xfrm flipH="1">
            <a:off x="2009000" y="3516550"/>
            <a:ext cx="484452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CEAFACCC-00AD-479A-969E-BCE182CF8B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428662"/>
              </p:ext>
            </p:extLst>
          </p:nvPr>
        </p:nvGraphicFramePr>
        <p:xfrm>
          <a:off x="3124351" y="7718978"/>
          <a:ext cx="4000504" cy="1780328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1000126">
                  <a:extLst>
                    <a:ext uri="{9D8B030D-6E8A-4147-A177-3AD203B41FA5}">
                      <a16:colId xmlns:a16="http://schemas.microsoft.com/office/drawing/2014/main" val="2040708510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593789089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409582678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481240626"/>
                    </a:ext>
                  </a:extLst>
                </a:gridCol>
              </a:tblGrid>
              <a:tr h="445082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297085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20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0203246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20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47696557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8145870"/>
                  </a:ext>
                </a:extLst>
              </a:tr>
            </a:tbl>
          </a:graphicData>
        </a:graphic>
      </p:graphicFrame>
      <p:sp>
        <p:nvSpPr>
          <p:cNvPr id="60" name="Rectangle 59">
            <a:extLst>
              <a:ext uri="{FF2B5EF4-FFF2-40B4-BE49-F238E27FC236}">
                <a16:creationId xmlns:a16="http://schemas.microsoft.com/office/drawing/2014/main" id="{221A9724-D0D0-4017-A800-F6A51B672040}"/>
              </a:ext>
            </a:extLst>
          </p:cNvPr>
          <p:cNvSpPr/>
          <p:nvPr/>
        </p:nvSpPr>
        <p:spPr>
          <a:xfrm>
            <a:off x="583529" y="8586100"/>
            <a:ext cx="2054225" cy="63950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F39F66B6-B141-4440-A04B-B2A66535B957}"/>
              </a:ext>
            </a:extLst>
          </p:cNvPr>
          <p:cNvGrpSpPr/>
          <p:nvPr/>
        </p:nvGrpSpPr>
        <p:grpSpPr>
          <a:xfrm>
            <a:off x="1496604" y="8968428"/>
            <a:ext cx="228073" cy="514352"/>
            <a:chOff x="5388736" y="3629025"/>
            <a:chExt cx="278639" cy="704850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87B5ABEF-A7EF-4AE1-AA96-BD544AF35B47}"/>
                </a:ext>
              </a:extLst>
            </p:cNvPr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863E8A-E2D7-44A9-9EB9-106CDF2739A1}"/>
                </a:ext>
              </a:extLst>
            </p:cNvPr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CA1C75D3-6D40-4C72-BC8D-71CF52A9B7BF}"/>
                </a:ext>
              </a:extLst>
            </p:cNvPr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D8B5910A-A41B-46A8-B9CB-316591C780E3}"/>
              </a:ext>
            </a:extLst>
          </p:cNvPr>
          <p:cNvSpPr/>
          <p:nvPr/>
        </p:nvSpPr>
        <p:spPr>
          <a:xfrm>
            <a:off x="765084" y="8425023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B20F2D3-ABBA-4273-AC00-EF2685A70FE9}"/>
              </a:ext>
            </a:extLst>
          </p:cNvPr>
          <p:cNvSpPr txBox="1"/>
          <p:nvPr/>
        </p:nvSpPr>
        <p:spPr>
          <a:xfrm>
            <a:off x="1683396" y="9182876"/>
            <a:ext cx="665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V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83CC4CD-48EA-43A8-A4AC-337DDF253192}"/>
              </a:ext>
            </a:extLst>
          </p:cNvPr>
          <p:cNvSpPr/>
          <p:nvPr/>
        </p:nvSpPr>
        <p:spPr>
          <a:xfrm>
            <a:off x="1678159" y="8411016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B42BDAB-B660-433E-B291-5CF6215DCBF3}"/>
              </a:ext>
            </a:extLst>
          </p:cNvPr>
          <p:cNvSpPr txBox="1"/>
          <p:nvPr/>
        </p:nvSpPr>
        <p:spPr>
          <a:xfrm>
            <a:off x="870991" y="266180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7B42B4E-74D8-45F6-A052-6A0038581EA4}"/>
              </a:ext>
            </a:extLst>
          </p:cNvPr>
          <p:cNvSpPr txBox="1"/>
          <p:nvPr/>
        </p:nvSpPr>
        <p:spPr>
          <a:xfrm>
            <a:off x="864708" y="3151367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60F9877-E871-48CF-8F31-4862FAF9E18D}"/>
              </a:ext>
            </a:extLst>
          </p:cNvPr>
          <p:cNvSpPr txBox="1"/>
          <p:nvPr/>
        </p:nvSpPr>
        <p:spPr>
          <a:xfrm>
            <a:off x="864708" y="3651839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1B0E264-FD1D-4334-A02E-54B577B43F47}"/>
              </a:ext>
            </a:extLst>
          </p:cNvPr>
          <p:cNvSpPr txBox="1"/>
          <p:nvPr/>
        </p:nvSpPr>
        <p:spPr>
          <a:xfrm>
            <a:off x="911615" y="8073446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6F71B33-6608-40FA-B2EE-C27BD9F0D337}"/>
              </a:ext>
            </a:extLst>
          </p:cNvPr>
          <p:cNvSpPr txBox="1"/>
          <p:nvPr/>
        </p:nvSpPr>
        <p:spPr>
          <a:xfrm>
            <a:off x="1863610" y="8065997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DAFE8BB-95C2-41A9-94EE-FD7D43556771}"/>
              </a:ext>
            </a:extLst>
          </p:cNvPr>
          <p:cNvSpPr/>
          <p:nvPr/>
        </p:nvSpPr>
        <p:spPr>
          <a:xfrm>
            <a:off x="539899" y="6090219"/>
            <a:ext cx="2222079" cy="108303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11BDA7BC-639C-45F2-ABAA-A82806C49D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983765"/>
              </p:ext>
            </p:extLst>
          </p:nvPr>
        </p:nvGraphicFramePr>
        <p:xfrm>
          <a:off x="3131521" y="5196425"/>
          <a:ext cx="4000504" cy="2225410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1000126">
                  <a:extLst>
                    <a:ext uri="{9D8B030D-6E8A-4147-A177-3AD203B41FA5}">
                      <a16:colId xmlns:a16="http://schemas.microsoft.com/office/drawing/2014/main" val="2040708510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593789089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409582678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481240626"/>
                    </a:ext>
                  </a:extLst>
                </a:gridCol>
              </a:tblGrid>
              <a:tr h="445082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297085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20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1173830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20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1366849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20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0203246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8145870"/>
                  </a:ext>
                </a:extLst>
              </a:tr>
            </a:tbl>
          </a:graphicData>
        </a:graphic>
      </p:graphicFrame>
      <p:sp>
        <p:nvSpPr>
          <p:cNvPr id="50" name="Rectangle 49">
            <a:extLst>
              <a:ext uri="{FF2B5EF4-FFF2-40B4-BE49-F238E27FC236}">
                <a16:creationId xmlns:a16="http://schemas.microsoft.com/office/drawing/2014/main" id="{BACBEF28-412D-4AF1-8931-17F3A4B0842E}"/>
              </a:ext>
            </a:extLst>
          </p:cNvPr>
          <p:cNvSpPr/>
          <p:nvPr/>
        </p:nvSpPr>
        <p:spPr>
          <a:xfrm>
            <a:off x="1576958" y="5609421"/>
            <a:ext cx="1051269" cy="93597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FF15ACB-0A8D-4349-9D18-D0BA85EF8DD9}"/>
              </a:ext>
            </a:extLst>
          </p:cNvPr>
          <p:cNvGrpSpPr/>
          <p:nvPr/>
        </p:nvGrpSpPr>
        <p:grpSpPr>
          <a:xfrm>
            <a:off x="1452974" y="6916079"/>
            <a:ext cx="228073" cy="514352"/>
            <a:chOff x="5388736" y="3629025"/>
            <a:chExt cx="278639" cy="704850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BE624ADA-79F0-48D4-9718-4E882C52E560}"/>
                </a:ext>
              </a:extLst>
            </p:cNvPr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EE04D94-D9F9-4147-9983-9A4020DE7929}"/>
                </a:ext>
              </a:extLst>
            </p:cNvPr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D047F7D-219B-489E-8E78-A8C0417A5A65}"/>
                </a:ext>
              </a:extLst>
            </p:cNvPr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AD5C8A7C-6EE8-4250-9F4A-8E7E32724439}"/>
              </a:ext>
            </a:extLst>
          </p:cNvPr>
          <p:cNvSpPr/>
          <p:nvPr/>
        </p:nvSpPr>
        <p:spPr>
          <a:xfrm>
            <a:off x="1732252" y="6386756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E0A99B6-0DC8-4100-BE07-4CAFC7FB807B}"/>
              </a:ext>
            </a:extLst>
          </p:cNvPr>
          <p:cNvSpPr txBox="1"/>
          <p:nvPr/>
        </p:nvSpPr>
        <p:spPr>
          <a:xfrm>
            <a:off x="1647386" y="7130527"/>
            <a:ext cx="665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18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V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33D065B-3644-4B83-841E-F65995721FCC}"/>
              </a:ext>
            </a:extLst>
          </p:cNvPr>
          <p:cNvSpPr/>
          <p:nvPr/>
        </p:nvSpPr>
        <p:spPr>
          <a:xfrm>
            <a:off x="1732252" y="5438430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0B81441-2285-4D07-A5AF-DCF20611AFCE}"/>
              </a:ext>
            </a:extLst>
          </p:cNvPr>
          <p:cNvSpPr/>
          <p:nvPr/>
        </p:nvSpPr>
        <p:spPr>
          <a:xfrm>
            <a:off x="659644" y="5916333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5A04A47-3CA2-4AEB-9FB3-4F418CEBE5AC}"/>
              </a:ext>
            </a:extLst>
          </p:cNvPr>
          <p:cNvSpPr txBox="1"/>
          <p:nvPr/>
        </p:nvSpPr>
        <p:spPr>
          <a:xfrm>
            <a:off x="822464" y="555607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49E5D22-C469-41B3-A753-D5A72807AE1C}"/>
              </a:ext>
            </a:extLst>
          </p:cNvPr>
          <p:cNvSpPr txBox="1"/>
          <p:nvPr/>
        </p:nvSpPr>
        <p:spPr>
          <a:xfrm>
            <a:off x="1905936" y="5062396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5B1C9C0-80CE-4674-B3A6-B12AC759BDA6}"/>
              </a:ext>
            </a:extLst>
          </p:cNvPr>
          <p:cNvSpPr txBox="1"/>
          <p:nvPr/>
        </p:nvSpPr>
        <p:spPr>
          <a:xfrm>
            <a:off x="1886172" y="6019298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7CA7F1A5-9D52-4353-9AC1-3122A2C8D5BB}"/>
              </a:ext>
            </a:extLst>
          </p:cNvPr>
          <p:cNvCxnSpPr>
            <a:cxnSpLocks/>
          </p:cNvCxnSpPr>
          <p:nvPr/>
        </p:nvCxnSpPr>
        <p:spPr>
          <a:xfrm flipV="1">
            <a:off x="1576958" y="5656616"/>
            <a:ext cx="0" cy="392019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589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8" name="Straight Connector 247">
            <a:extLst>
              <a:ext uri="{FF2B5EF4-FFF2-40B4-BE49-F238E27FC236}">
                <a16:creationId xmlns:a16="http://schemas.microsoft.com/office/drawing/2014/main" id="{439DB834-C934-4498-9EE6-6E8954917A94}"/>
              </a:ext>
            </a:extLst>
          </p:cNvPr>
          <p:cNvCxnSpPr/>
          <p:nvPr/>
        </p:nvCxnSpPr>
        <p:spPr>
          <a:xfrm>
            <a:off x="862930" y="2454281"/>
            <a:ext cx="6034512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Rectangle 248">
            <a:extLst>
              <a:ext uri="{FF2B5EF4-FFF2-40B4-BE49-F238E27FC236}">
                <a16:creationId xmlns:a16="http://schemas.microsoft.com/office/drawing/2014/main" id="{BD833B6E-AE11-45B9-B697-92530440919E}"/>
              </a:ext>
            </a:extLst>
          </p:cNvPr>
          <p:cNvSpPr/>
          <p:nvPr/>
        </p:nvSpPr>
        <p:spPr>
          <a:xfrm>
            <a:off x="1984234" y="1916191"/>
            <a:ext cx="4538558" cy="143075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50" name="Oval 249">
            <a:extLst>
              <a:ext uri="{FF2B5EF4-FFF2-40B4-BE49-F238E27FC236}">
                <a16:creationId xmlns:a16="http://schemas.microsoft.com/office/drawing/2014/main" id="{EA26391D-8799-4D53-840B-68976DF6B2E1}"/>
              </a:ext>
            </a:extLst>
          </p:cNvPr>
          <p:cNvSpPr/>
          <p:nvPr/>
        </p:nvSpPr>
        <p:spPr>
          <a:xfrm>
            <a:off x="796320" y="2353316"/>
            <a:ext cx="182880" cy="18288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51" name="Oval 250">
            <a:extLst>
              <a:ext uri="{FF2B5EF4-FFF2-40B4-BE49-F238E27FC236}">
                <a16:creationId xmlns:a16="http://schemas.microsoft.com/office/drawing/2014/main" id="{8869D43D-9A0F-4216-B891-A308392723AA}"/>
              </a:ext>
            </a:extLst>
          </p:cNvPr>
          <p:cNvSpPr/>
          <p:nvPr/>
        </p:nvSpPr>
        <p:spPr>
          <a:xfrm>
            <a:off x="6818291" y="2353316"/>
            <a:ext cx="182880" cy="18288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CBC0BC04-FF4A-4C44-B0EA-CE2FCBAD0187}"/>
              </a:ext>
            </a:extLst>
          </p:cNvPr>
          <p:cNvSpPr/>
          <p:nvPr/>
        </p:nvSpPr>
        <p:spPr>
          <a:xfrm>
            <a:off x="2955054" y="1530354"/>
            <a:ext cx="3450548" cy="121024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D6AF5665-A8FC-4AD9-8BF8-20B560C7FCBB}"/>
              </a:ext>
            </a:extLst>
          </p:cNvPr>
          <p:cNvSpPr/>
          <p:nvPr/>
        </p:nvSpPr>
        <p:spPr>
          <a:xfrm>
            <a:off x="3895781" y="1169468"/>
            <a:ext cx="2371440" cy="97373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9BF8F90A-B116-4C2F-B6EC-9F7C04552765}"/>
              </a:ext>
            </a:extLst>
          </p:cNvPr>
          <p:cNvSpPr/>
          <p:nvPr/>
        </p:nvSpPr>
        <p:spPr>
          <a:xfrm>
            <a:off x="4824794" y="849404"/>
            <a:ext cx="1291109" cy="69691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5EFE55BB-0FFB-4DAC-A4C7-F52E5F1793CB}"/>
              </a:ext>
            </a:extLst>
          </p:cNvPr>
          <p:cNvSpPr/>
          <p:nvPr/>
        </p:nvSpPr>
        <p:spPr>
          <a:xfrm>
            <a:off x="1161677" y="2283679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64 </a:t>
            </a:r>
            <a:r>
              <a:rPr lang="el-GR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5F046F23-3CE5-42CF-A560-CAF9E46A3070}"/>
              </a:ext>
            </a:extLst>
          </p:cNvPr>
          <p:cNvSpPr/>
          <p:nvPr/>
        </p:nvSpPr>
        <p:spPr>
          <a:xfrm>
            <a:off x="2132496" y="1722041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56 </a:t>
            </a:r>
            <a:r>
              <a:rPr lang="el-GR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196C1A0F-7CFF-4D0A-87B1-D3AD7352BFEF}"/>
              </a:ext>
            </a:extLst>
          </p:cNvPr>
          <p:cNvSpPr/>
          <p:nvPr/>
        </p:nvSpPr>
        <p:spPr>
          <a:xfrm>
            <a:off x="3105377" y="1341281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 </a:t>
            </a:r>
            <a:r>
              <a:rPr lang="el-GR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7ECBA272-6736-4099-A460-CC00EEFFA714}"/>
              </a:ext>
            </a:extLst>
          </p:cNvPr>
          <p:cNvSpPr/>
          <p:nvPr/>
        </p:nvSpPr>
        <p:spPr>
          <a:xfrm>
            <a:off x="4040248" y="996640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 </a:t>
            </a:r>
            <a:r>
              <a:rPr lang="el-GR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A5D40630-BA50-4ECD-8E82-A191043B0349}"/>
              </a:ext>
            </a:extLst>
          </p:cNvPr>
          <p:cNvSpPr/>
          <p:nvPr/>
        </p:nvSpPr>
        <p:spPr>
          <a:xfrm>
            <a:off x="5150308" y="686076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48 </a:t>
            </a:r>
            <a:r>
              <a:rPr lang="el-GR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BAFEF864-C697-4AD3-9E28-E5B7510D6023}"/>
              </a:ext>
            </a:extLst>
          </p:cNvPr>
          <p:cNvSpPr/>
          <p:nvPr/>
        </p:nvSpPr>
        <p:spPr>
          <a:xfrm>
            <a:off x="5150308" y="1350668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16 </a:t>
            </a:r>
            <a:r>
              <a:rPr lang="el-GR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6FF5FC55-3447-4611-85D1-B4B1CC89E83D}"/>
              </a:ext>
            </a:extLst>
          </p:cNvPr>
          <p:cNvSpPr/>
          <p:nvPr/>
        </p:nvSpPr>
        <p:spPr>
          <a:xfrm>
            <a:off x="3246176" y="2562160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32 </a:t>
            </a:r>
            <a:r>
              <a:rPr lang="el-GR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0D19B13C-57DD-4ED5-9283-2F4993A75275}"/>
              </a:ext>
            </a:extLst>
          </p:cNvPr>
          <p:cNvSpPr/>
          <p:nvPr/>
        </p:nvSpPr>
        <p:spPr>
          <a:xfrm>
            <a:off x="4360635" y="2573235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28 </a:t>
            </a:r>
            <a:r>
              <a:rPr lang="el-GR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E283BA30-6716-426A-9083-3E8F8A7325A0}"/>
              </a:ext>
            </a:extLst>
          </p:cNvPr>
          <p:cNvSpPr/>
          <p:nvPr/>
        </p:nvSpPr>
        <p:spPr>
          <a:xfrm>
            <a:off x="5475094" y="2573235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 </a:t>
            </a:r>
            <a:r>
              <a:rPr lang="el-GR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D736A22F-EA0E-4FDF-B2DB-010D5D4E1AAB}"/>
              </a:ext>
            </a:extLst>
          </p:cNvPr>
          <p:cNvSpPr/>
          <p:nvPr/>
        </p:nvSpPr>
        <p:spPr>
          <a:xfrm>
            <a:off x="4216904" y="1984454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</a:t>
            </a:r>
            <a:r>
              <a:rPr lang="el-GR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E55A8F4E-7D7B-4525-AAA8-441DB03C0380}"/>
              </a:ext>
            </a:extLst>
          </p:cNvPr>
          <p:cNvSpPr/>
          <p:nvPr/>
        </p:nvSpPr>
        <p:spPr>
          <a:xfrm>
            <a:off x="5331363" y="1984454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24 </a:t>
            </a:r>
            <a:r>
              <a:rPr lang="el-GR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AAE15CF9-9A5A-42A7-A610-EBF7010173FE}"/>
              </a:ext>
            </a:extLst>
          </p:cNvPr>
          <p:cNvSpPr/>
          <p:nvPr/>
        </p:nvSpPr>
        <p:spPr>
          <a:xfrm>
            <a:off x="3379173" y="3177725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48 </a:t>
            </a:r>
            <a:r>
              <a:rPr lang="el-GR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2C9F0B03-C2C9-4A2A-9530-666C23EAEF5A}"/>
              </a:ext>
            </a:extLst>
          </p:cNvPr>
          <p:cNvSpPr/>
          <p:nvPr/>
        </p:nvSpPr>
        <p:spPr>
          <a:xfrm>
            <a:off x="4493632" y="3188800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24 </a:t>
            </a:r>
            <a:r>
              <a:rPr lang="el-GR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DED11959-4FF4-496F-BE44-51F389E1F863}"/>
              </a:ext>
            </a:extLst>
          </p:cNvPr>
          <p:cNvSpPr/>
          <p:nvPr/>
        </p:nvSpPr>
        <p:spPr>
          <a:xfrm>
            <a:off x="5608091" y="3188800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28 </a:t>
            </a:r>
            <a:r>
              <a:rPr lang="el-GR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A7A0842C-15FF-4294-AA9A-164C4811A28B}"/>
              </a:ext>
            </a:extLst>
          </p:cNvPr>
          <p:cNvSpPr/>
          <p:nvPr/>
        </p:nvSpPr>
        <p:spPr>
          <a:xfrm>
            <a:off x="2264714" y="3166650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 </a:t>
            </a:r>
            <a:r>
              <a:rPr lang="el-GR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503FC3E-ADE5-4351-A645-5925073A13C3}"/>
              </a:ext>
            </a:extLst>
          </p:cNvPr>
          <p:cNvSpPr txBox="1"/>
          <p:nvPr/>
        </p:nvSpPr>
        <p:spPr>
          <a:xfrm>
            <a:off x="796320" y="803859"/>
            <a:ext cx="15456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112 Ω</a:t>
            </a:r>
          </a:p>
        </p:txBody>
      </p:sp>
    </p:spTree>
    <p:extLst>
      <p:ext uri="{BB962C8B-B14F-4D97-AF65-F5344CB8AC3E}">
        <p14:creationId xmlns:p14="http://schemas.microsoft.com/office/powerpoint/2010/main" val="2487100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C7DE36-E8FF-4762-B66B-D153FC2FD811}"/>
              </a:ext>
            </a:extLst>
          </p:cNvPr>
          <p:cNvGraphicFramePr>
            <a:graphicFrameLocks noGrp="1"/>
          </p:cNvGraphicFramePr>
          <p:nvPr/>
        </p:nvGraphicFramePr>
        <p:xfrm>
          <a:off x="1014322" y="583795"/>
          <a:ext cx="576072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1614878663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00759673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5920892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65458156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137182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98496819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1954508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6798551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25838032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49896604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6881517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16441038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36767943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581884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1480856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60096859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60893070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14072226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51506187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3050003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4105852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10126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8953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3924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45862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3576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9706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81437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660989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38463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51595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6674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679704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93804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3812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99863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2874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5008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69998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18598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/>
                    </a:p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9765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883021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189BD132-A73B-4C81-9B68-18F095DD1E6B}"/>
              </a:ext>
            </a:extLst>
          </p:cNvPr>
          <p:cNvSpPr/>
          <p:nvPr/>
        </p:nvSpPr>
        <p:spPr>
          <a:xfrm>
            <a:off x="1014322" y="7405937"/>
            <a:ext cx="1477117" cy="136038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AE9BE2E-1C3A-4290-A980-C11F67715423}"/>
              </a:ext>
            </a:extLst>
          </p:cNvPr>
          <p:cNvSpPr/>
          <p:nvPr/>
        </p:nvSpPr>
        <p:spPr>
          <a:xfrm>
            <a:off x="1014322" y="8212070"/>
            <a:ext cx="1477117" cy="114003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4327975-B9A8-428C-A02C-FB13ADB946E0}"/>
              </a:ext>
            </a:extLst>
          </p:cNvPr>
          <p:cNvGrpSpPr/>
          <p:nvPr/>
        </p:nvGrpSpPr>
        <p:grpSpPr>
          <a:xfrm>
            <a:off x="1718938" y="9064052"/>
            <a:ext cx="178494" cy="542209"/>
            <a:chOff x="5388736" y="3629025"/>
            <a:chExt cx="278639" cy="7048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3D06D06-17A1-4DFC-BB97-33B8A8BEEBA5}"/>
                </a:ext>
              </a:extLst>
            </p:cNvPr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B5C1785-CE75-4296-9512-97F7B611C9BD}"/>
                </a:ext>
              </a:extLst>
            </p:cNvPr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F91E33B-9BA8-47D0-B91F-6039EDE8DB05}"/>
                </a:ext>
              </a:extLst>
            </p:cNvPr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2513EB47-EE95-4413-AA9C-E3D9310EFF17}"/>
              </a:ext>
            </a:extLst>
          </p:cNvPr>
          <p:cNvSpPr txBox="1"/>
          <p:nvPr/>
        </p:nvSpPr>
        <p:spPr>
          <a:xfrm>
            <a:off x="1546852" y="7612481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R</a:t>
            </a:r>
            <a:r>
              <a:rPr lang="en-US" sz="2400" baseline="-25000" dirty="0">
                <a:latin typeface="+mj-lt"/>
              </a:rPr>
              <a:t>3</a:t>
            </a:r>
            <a:endParaRPr lang="en-US" sz="2400" dirty="0">
              <a:latin typeface="+mj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FDB95F9-A811-406B-A629-07353DC049F9}"/>
              </a:ext>
            </a:extLst>
          </p:cNvPr>
          <p:cNvSpPr txBox="1"/>
          <p:nvPr/>
        </p:nvSpPr>
        <p:spPr>
          <a:xfrm>
            <a:off x="461809" y="8551255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R</a:t>
            </a:r>
            <a:r>
              <a:rPr lang="en-US" sz="2400" baseline="-25000" dirty="0">
                <a:latin typeface="+mj-lt"/>
              </a:rPr>
              <a:t>1</a:t>
            </a:r>
            <a:endParaRPr lang="en-US" sz="3200" dirty="0">
              <a:latin typeface="+mj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FA021E9-F36D-422C-B086-798BDEF1DEF9}"/>
              </a:ext>
            </a:extLst>
          </p:cNvPr>
          <p:cNvSpPr txBox="1"/>
          <p:nvPr/>
        </p:nvSpPr>
        <p:spPr>
          <a:xfrm>
            <a:off x="2595070" y="8582119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R</a:t>
            </a:r>
            <a:r>
              <a:rPr lang="en-US" sz="2400" baseline="-25000" dirty="0">
                <a:latin typeface="+mj-lt"/>
              </a:rPr>
              <a:t>4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F122CD14-D77A-478C-AE70-BB6AF4B870E0}"/>
              </a:ext>
            </a:extLst>
          </p:cNvPr>
          <p:cNvGraphicFramePr>
            <a:graphicFrameLocks noGrp="1"/>
          </p:cNvGraphicFramePr>
          <p:nvPr/>
        </p:nvGraphicFramePr>
        <p:xfrm>
          <a:off x="3429991" y="6911923"/>
          <a:ext cx="4000504" cy="2670492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1000126">
                  <a:extLst>
                    <a:ext uri="{9D8B030D-6E8A-4147-A177-3AD203B41FA5}">
                      <a16:colId xmlns:a16="http://schemas.microsoft.com/office/drawing/2014/main" val="2040708510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593789089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409582678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481240626"/>
                    </a:ext>
                  </a:extLst>
                </a:gridCol>
              </a:tblGrid>
              <a:tr h="445082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297085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20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203246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kumimoji="0" lang="en-US" sz="20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145870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kumimoji="0" lang="en-US" sz="20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436981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kumimoji="0" lang="en-US" sz="20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06413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4860313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47B6390E-620A-47DC-A661-6BB7CDBC862E}"/>
              </a:ext>
            </a:extLst>
          </p:cNvPr>
          <p:cNvSpPr txBox="1"/>
          <p:nvPr/>
        </p:nvSpPr>
        <p:spPr>
          <a:xfrm>
            <a:off x="1546852" y="6825288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R</a:t>
            </a:r>
            <a:r>
              <a:rPr lang="en-US" sz="2400" baseline="-25000" dirty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4FF778F-D019-4AA6-A15F-3586EE88FB4E}"/>
              </a:ext>
            </a:extLst>
          </p:cNvPr>
          <p:cNvSpPr txBox="1"/>
          <p:nvPr/>
        </p:nvSpPr>
        <p:spPr>
          <a:xfrm>
            <a:off x="1857088" y="9305515"/>
            <a:ext cx="734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60 V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012EB78-A2EB-4BB9-88E8-B88C0ADD6612}"/>
              </a:ext>
            </a:extLst>
          </p:cNvPr>
          <p:cNvSpPr/>
          <p:nvPr/>
        </p:nvSpPr>
        <p:spPr>
          <a:xfrm>
            <a:off x="1387120" y="7255105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D8B0BEF-8D3D-4146-ABF8-F000727B7D50}"/>
              </a:ext>
            </a:extLst>
          </p:cNvPr>
          <p:cNvSpPr/>
          <p:nvPr/>
        </p:nvSpPr>
        <p:spPr>
          <a:xfrm>
            <a:off x="1407276" y="8044054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FEF5B98-423A-417C-AE92-49FB8A2840D1}"/>
              </a:ext>
            </a:extLst>
          </p:cNvPr>
          <p:cNvSpPr/>
          <p:nvPr/>
        </p:nvSpPr>
        <p:spPr>
          <a:xfrm rot="16200000">
            <a:off x="655210" y="8621010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7731CAA-5623-418F-9AC7-ACC0345AA71E}"/>
              </a:ext>
            </a:extLst>
          </p:cNvPr>
          <p:cNvSpPr/>
          <p:nvPr/>
        </p:nvSpPr>
        <p:spPr>
          <a:xfrm rot="5400000">
            <a:off x="2131532" y="8621010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527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7810</TotalTime>
  <Words>425</Words>
  <Application>Microsoft Office PowerPoint</Application>
  <PresentationFormat>Custom</PresentationFormat>
  <Paragraphs>303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Joe Cossette</cp:lastModifiedBy>
  <cp:revision>65</cp:revision>
  <cp:lastPrinted>2018-01-08T03:57:11Z</cp:lastPrinted>
  <dcterms:created xsi:type="dcterms:W3CDTF">2017-09-02T22:35:45Z</dcterms:created>
  <dcterms:modified xsi:type="dcterms:W3CDTF">2019-01-20T23:26:51Z</dcterms:modified>
</cp:coreProperties>
</file>