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87970" autoAdjust="0"/>
  </p:normalViewPr>
  <p:slideViewPr>
    <p:cSldViewPr snapToGrid="0">
      <p:cViewPr varScale="1">
        <p:scale>
          <a:sx n="60" d="100"/>
          <a:sy n="60" d="100"/>
        </p:scale>
        <p:origin x="14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33AC4-7FE6-4CFC-9E23-2430B68F56A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99546-3139-4F82-9C4A-816D27AD2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67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99546-3139-4F82-9C4A-816D27AD21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0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99546-3139-4F82-9C4A-816D27AD21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98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99546-3139-4F82-9C4A-816D27AD21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08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99546-3139-4F82-9C4A-816D27AD21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14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3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7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2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5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8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4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5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3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7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4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95CE-1551-4372-9D03-B6AA9668A74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9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595CE-1551-4372-9D03-B6AA9668A74F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77513-D584-4B30-9C01-6A723A61A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2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928" y="1297858"/>
            <a:ext cx="7875639" cy="4434268"/>
          </a:xfrm>
        </p:spPr>
        <p:txBody>
          <a:bodyPr anchor="ctr">
            <a:normAutofit/>
          </a:bodyPr>
          <a:lstStyle/>
          <a:p>
            <a:r>
              <a:rPr lang="en-US" sz="9600" dirty="0">
                <a:latin typeface="Trebuchet MS" panose="020B0603020202020204" pitchFamily="34" charset="0"/>
              </a:rPr>
              <a:t>JUST GET </a:t>
            </a:r>
            <a:br>
              <a:rPr lang="en-US" sz="9600" dirty="0">
                <a:latin typeface="Trebuchet MS" panose="020B0603020202020204" pitchFamily="34" charset="0"/>
              </a:rPr>
            </a:br>
            <a:r>
              <a:rPr lang="en-US" sz="9600" dirty="0">
                <a:latin typeface="Trebuchet MS" panose="020B0603020202020204" pitchFamily="34" charset="0"/>
              </a:rPr>
              <a:t>IT DONE</a:t>
            </a:r>
            <a:endParaRPr lang="en-US" sz="4400" dirty="0">
              <a:latin typeface="Trebuchet MS" panose="020B06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6477" y="232229"/>
            <a:ext cx="8701549" cy="640454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0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928" y="1297858"/>
            <a:ext cx="7875639" cy="4434268"/>
          </a:xfrm>
        </p:spPr>
        <p:txBody>
          <a:bodyPr anchor="ctr">
            <a:normAutofit/>
          </a:bodyPr>
          <a:lstStyle/>
          <a:p>
            <a:r>
              <a:rPr lang="en-US" sz="9600" dirty="0">
                <a:latin typeface="Trebuchet MS" panose="020B0603020202020204" pitchFamily="34" charset="0"/>
              </a:rPr>
              <a:t>LET’S ALL GET ALONG</a:t>
            </a:r>
            <a:endParaRPr lang="en-US" sz="4400" dirty="0">
              <a:latin typeface="Trebuchet MS" panose="020B06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6477" y="232229"/>
            <a:ext cx="8701549" cy="6404545"/>
          </a:xfrm>
          <a:prstGeom prst="rect">
            <a:avLst/>
          </a:prstGeom>
          <a:noFill/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35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928" y="1297858"/>
            <a:ext cx="7875639" cy="4434268"/>
          </a:xfrm>
        </p:spPr>
        <p:txBody>
          <a:bodyPr anchor="ctr">
            <a:normAutofit/>
          </a:bodyPr>
          <a:lstStyle/>
          <a:p>
            <a:r>
              <a:rPr lang="en-US" sz="9600" dirty="0">
                <a:latin typeface="Trebuchet MS" panose="020B0603020202020204" pitchFamily="34" charset="0"/>
              </a:rPr>
              <a:t>LET’S DO IT DIFFERENTLY</a:t>
            </a:r>
            <a:endParaRPr lang="en-US" sz="4400" dirty="0">
              <a:latin typeface="Trebuchet MS" panose="020B06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6477" y="232229"/>
            <a:ext cx="8701549" cy="6404545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3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928" y="1297858"/>
            <a:ext cx="7875639" cy="4434268"/>
          </a:xfrm>
        </p:spPr>
        <p:txBody>
          <a:bodyPr anchor="ctr">
            <a:normAutofit/>
          </a:bodyPr>
          <a:lstStyle/>
          <a:p>
            <a:r>
              <a:rPr lang="en-US" sz="9600" dirty="0">
                <a:latin typeface="Trebuchet MS" panose="020B0603020202020204" pitchFamily="34" charset="0"/>
              </a:rPr>
              <a:t>LET’S EXPERIENCE IT ALL</a:t>
            </a:r>
            <a:endParaRPr lang="en-US" sz="4400" dirty="0">
              <a:latin typeface="Trebuchet MS" panose="020B06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6477" y="232229"/>
            <a:ext cx="8701549" cy="6404545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15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22</Words>
  <Application>Microsoft Office PowerPoint</Application>
  <PresentationFormat>On-screen Show (4:3)</PresentationFormat>
  <Paragraphs>12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Office Theme</vt:lpstr>
      <vt:lpstr>JUST GET  IT DONE</vt:lpstr>
      <vt:lpstr>LET’S ALL GET ALONG</vt:lpstr>
      <vt:lpstr>LET’S DO IT DIFFERENTLY</vt:lpstr>
      <vt:lpstr>LET’S EXPERIENCE IT ALL</vt:lpstr>
    </vt:vector>
  </TitlesOfParts>
  <Company>Minnetonka Public Schools # 276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</dc:title>
  <dc:creator>Minnetonka Public Schools</dc:creator>
  <cp:lastModifiedBy>Joe Cossette</cp:lastModifiedBy>
  <cp:revision>4</cp:revision>
  <cp:lastPrinted>2016-09-06T12:15:30Z</cp:lastPrinted>
  <dcterms:created xsi:type="dcterms:W3CDTF">2016-09-06T12:08:18Z</dcterms:created>
  <dcterms:modified xsi:type="dcterms:W3CDTF">2017-09-14T01:10:52Z</dcterms:modified>
</cp:coreProperties>
</file>