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1" d="100"/>
          <a:sy n="61" d="100"/>
        </p:scale>
        <p:origin x="12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16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054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96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930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725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923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989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729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377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494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145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A1578-AC89-41D8-AE60-CA14790C35B2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494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0" name="Group 139"/>
          <p:cNvGrpSpPr/>
          <p:nvPr/>
        </p:nvGrpSpPr>
        <p:grpSpPr>
          <a:xfrm>
            <a:off x="1437960" y="2078267"/>
            <a:ext cx="489224" cy="617410"/>
            <a:chOff x="626112" y="1620609"/>
            <a:chExt cx="475488" cy="600075"/>
          </a:xfrm>
        </p:grpSpPr>
        <p:sp>
          <p:nvSpPr>
            <p:cNvPr id="141" name="Trapezoid 140"/>
            <p:cNvSpPr/>
            <p:nvPr/>
          </p:nvSpPr>
          <p:spPr>
            <a:xfrm>
              <a:off x="633257" y="1620609"/>
              <a:ext cx="460375" cy="600075"/>
            </a:xfrm>
            <a:prstGeom prst="trapezoid">
              <a:avLst>
                <a:gd name="adj" fmla="val 19613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2" name="Trapezoid 141"/>
            <p:cNvSpPr/>
            <p:nvPr/>
          </p:nvSpPr>
          <p:spPr>
            <a:xfrm>
              <a:off x="626112" y="2202396"/>
              <a:ext cx="475488" cy="18288"/>
            </a:xfrm>
            <a:prstGeom prst="trapezoid">
              <a:avLst>
                <a:gd name="adj" fmla="val 19613"/>
              </a:avLst>
            </a:prstGeom>
            <a:solidFill>
              <a:schemeClr val="bg1"/>
            </a:solidFill>
            <a:ln w="31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bg1"/>
                </a:solidFill>
              </a:endParaRPr>
            </a:p>
          </p:txBody>
        </p:sp>
      </p:grpSp>
      <p:sp>
        <p:nvSpPr>
          <p:cNvPr id="143" name="TextBox 142"/>
          <p:cNvSpPr txBox="1"/>
          <p:nvPr/>
        </p:nvSpPr>
        <p:spPr>
          <a:xfrm>
            <a:off x="385488" y="282204"/>
            <a:ext cx="275408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00" dirty="0">
                <a:latin typeface="Berlin Sans FB Demi" panose="020E0802020502020306" pitchFamily="34" charset="0"/>
              </a:rPr>
              <a:t>Challenge #1</a:t>
            </a:r>
          </a:p>
        </p:txBody>
      </p:sp>
      <p:grpSp>
        <p:nvGrpSpPr>
          <p:cNvPr id="144" name="Group 143"/>
          <p:cNvGrpSpPr/>
          <p:nvPr/>
        </p:nvGrpSpPr>
        <p:grpSpPr>
          <a:xfrm>
            <a:off x="1974069" y="2078267"/>
            <a:ext cx="489224" cy="617410"/>
            <a:chOff x="626112" y="1620609"/>
            <a:chExt cx="475488" cy="600075"/>
          </a:xfrm>
        </p:grpSpPr>
        <p:sp>
          <p:nvSpPr>
            <p:cNvPr id="145" name="Trapezoid 144"/>
            <p:cNvSpPr/>
            <p:nvPr/>
          </p:nvSpPr>
          <p:spPr>
            <a:xfrm>
              <a:off x="633257" y="1620609"/>
              <a:ext cx="460375" cy="600075"/>
            </a:xfrm>
            <a:prstGeom prst="trapezoid">
              <a:avLst>
                <a:gd name="adj" fmla="val 19613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6" name="Trapezoid 145"/>
            <p:cNvSpPr/>
            <p:nvPr/>
          </p:nvSpPr>
          <p:spPr>
            <a:xfrm>
              <a:off x="626112" y="2202396"/>
              <a:ext cx="475488" cy="18288"/>
            </a:xfrm>
            <a:prstGeom prst="trapezoid">
              <a:avLst>
                <a:gd name="adj" fmla="val 19613"/>
              </a:avLst>
            </a:prstGeom>
            <a:solidFill>
              <a:schemeClr val="bg1"/>
            </a:solidFill>
            <a:ln w="31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bg1"/>
                </a:solidFill>
              </a:endParaRPr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2510177" y="2078267"/>
            <a:ext cx="489224" cy="617410"/>
            <a:chOff x="626112" y="1620609"/>
            <a:chExt cx="475488" cy="600075"/>
          </a:xfrm>
        </p:grpSpPr>
        <p:sp>
          <p:nvSpPr>
            <p:cNvPr id="148" name="Trapezoid 147"/>
            <p:cNvSpPr/>
            <p:nvPr/>
          </p:nvSpPr>
          <p:spPr>
            <a:xfrm>
              <a:off x="633257" y="1620609"/>
              <a:ext cx="460375" cy="600075"/>
            </a:xfrm>
            <a:prstGeom prst="trapezoid">
              <a:avLst>
                <a:gd name="adj" fmla="val 19613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9" name="Trapezoid 148"/>
            <p:cNvSpPr/>
            <p:nvPr/>
          </p:nvSpPr>
          <p:spPr>
            <a:xfrm>
              <a:off x="626112" y="2202396"/>
              <a:ext cx="475488" cy="18288"/>
            </a:xfrm>
            <a:prstGeom prst="trapezoid">
              <a:avLst>
                <a:gd name="adj" fmla="val 19613"/>
              </a:avLst>
            </a:prstGeom>
            <a:solidFill>
              <a:schemeClr val="bg1"/>
            </a:solidFill>
            <a:ln w="31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bg1"/>
                </a:solidFill>
              </a:endParaRPr>
            </a:p>
          </p:txBody>
        </p:sp>
      </p:grpSp>
      <p:grpSp>
        <p:nvGrpSpPr>
          <p:cNvPr id="150" name="Group 149"/>
          <p:cNvGrpSpPr/>
          <p:nvPr/>
        </p:nvGrpSpPr>
        <p:grpSpPr>
          <a:xfrm>
            <a:off x="3046285" y="2078267"/>
            <a:ext cx="489224" cy="617410"/>
            <a:chOff x="626112" y="1620609"/>
            <a:chExt cx="475488" cy="600075"/>
          </a:xfrm>
        </p:grpSpPr>
        <p:sp>
          <p:nvSpPr>
            <p:cNvPr id="151" name="Trapezoid 150"/>
            <p:cNvSpPr/>
            <p:nvPr/>
          </p:nvSpPr>
          <p:spPr>
            <a:xfrm>
              <a:off x="633257" y="1620609"/>
              <a:ext cx="460375" cy="600075"/>
            </a:xfrm>
            <a:prstGeom prst="trapezoid">
              <a:avLst>
                <a:gd name="adj" fmla="val 19613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52" name="Trapezoid 151"/>
            <p:cNvSpPr/>
            <p:nvPr/>
          </p:nvSpPr>
          <p:spPr>
            <a:xfrm>
              <a:off x="626112" y="2202396"/>
              <a:ext cx="475488" cy="18288"/>
            </a:xfrm>
            <a:prstGeom prst="trapezoid">
              <a:avLst>
                <a:gd name="adj" fmla="val 19613"/>
              </a:avLst>
            </a:prstGeom>
            <a:solidFill>
              <a:schemeClr val="bg1"/>
            </a:solidFill>
            <a:ln w="31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bg1"/>
                </a:solidFill>
              </a:endParaRPr>
            </a:p>
          </p:txBody>
        </p:sp>
      </p:grpSp>
      <p:grpSp>
        <p:nvGrpSpPr>
          <p:cNvPr id="153" name="Group 152"/>
          <p:cNvGrpSpPr/>
          <p:nvPr/>
        </p:nvGrpSpPr>
        <p:grpSpPr>
          <a:xfrm>
            <a:off x="3582393" y="2078267"/>
            <a:ext cx="489224" cy="617410"/>
            <a:chOff x="626112" y="1620609"/>
            <a:chExt cx="475488" cy="600075"/>
          </a:xfrm>
        </p:grpSpPr>
        <p:sp>
          <p:nvSpPr>
            <p:cNvPr id="154" name="Trapezoid 153"/>
            <p:cNvSpPr/>
            <p:nvPr/>
          </p:nvSpPr>
          <p:spPr>
            <a:xfrm>
              <a:off x="633257" y="1620609"/>
              <a:ext cx="460375" cy="600075"/>
            </a:xfrm>
            <a:prstGeom prst="trapezoid">
              <a:avLst>
                <a:gd name="adj" fmla="val 19613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55" name="Trapezoid 154"/>
            <p:cNvSpPr/>
            <p:nvPr/>
          </p:nvSpPr>
          <p:spPr>
            <a:xfrm>
              <a:off x="626112" y="2202396"/>
              <a:ext cx="475488" cy="18288"/>
            </a:xfrm>
            <a:prstGeom prst="trapezoid">
              <a:avLst>
                <a:gd name="adj" fmla="val 19613"/>
              </a:avLst>
            </a:prstGeom>
            <a:solidFill>
              <a:schemeClr val="bg1"/>
            </a:solidFill>
            <a:ln w="31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bg1"/>
                </a:solidFill>
              </a:endParaRPr>
            </a:p>
          </p:txBody>
        </p:sp>
      </p:grpSp>
      <p:grpSp>
        <p:nvGrpSpPr>
          <p:cNvPr id="156" name="Group 155"/>
          <p:cNvGrpSpPr/>
          <p:nvPr/>
        </p:nvGrpSpPr>
        <p:grpSpPr>
          <a:xfrm>
            <a:off x="4118501" y="2078267"/>
            <a:ext cx="489224" cy="617410"/>
            <a:chOff x="626112" y="1620609"/>
            <a:chExt cx="475488" cy="600075"/>
          </a:xfrm>
        </p:grpSpPr>
        <p:sp>
          <p:nvSpPr>
            <p:cNvPr id="157" name="Trapezoid 156"/>
            <p:cNvSpPr/>
            <p:nvPr/>
          </p:nvSpPr>
          <p:spPr>
            <a:xfrm>
              <a:off x="633257" y="1620609"/>
              <a:ext cx="460375" cy="600075"/>
            </a:xfrm>
            <a:prstGeom prst="trapezoid">
              <a:avLst>
                <a:gd name="adj" fmla="val 19613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58" name="Trapezoid 157"/>
            <p:cNvSpPr/>
            <p:nvPr/>
          </p:nvSpPr>
          <p:spPr>
            <a:xfrm>
              <a:off x="626112" y="2202396"/>
              <a:ext cx="475488" cy="18288"/>
            </a:xfrm>
            <a:prstGeom prst="trapezoid">
              <a:avLst>
                <a:gd name="adj" fmla="val 19613"/>
              </a:avLst>
            </a:prstGeom>
            <a:solidFill>
              <a:schemeClr val="bg1"/>
            </a:solidFill>
            <a:ln w="31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bg1"/>
                </a:solidFill>
              </a:endParaRPr>
            </a:p>
          </p:txBody>
        </p:sp>
      </p:grpSp>
      <p:grpSp>
        <p:nvGrpSpPr>
          <p:cNvPr id="159" name="Group 158"/>
          <p:cNvGrpSpPr/>
          <p:nvPr/>
        </p:nvGrpSpPr>
        <p:grpSpPr>
          <a:xfrm>
            <a:off x="460419" y="2078267"/>
            <a:ext cx="489224" cy="617410"/>
            <a:chOff x="626112" y="1620609"/>
            <a:chExt cx="475488" cy="600075"/>
          </a:xfrm>
        </p:grpSpPr>
        <p:sp>
          <p:nvSpPr>
            <p:cNvPr id="160" name="Trapezoid 159"/>
            <p:cNvSpPr/>
            <p:nvPr/>
          </p:nvSpPr>
          <p:spPr>
            <a:xfrm>
              <a:off x="633257" y="1620609"/>
              <a:ext cx="460375" cy="600075"/>
            </a:xfrm>
            <a:prstGeom prst="trapezoid">
              <a:avLst>
                <a:gd name="adj" fmla="val 19613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61" name="Trapezoid 160"/>
            <p:cNvSpPr/>
            <p:nvPr/>
          </p:nvSpPr>
          <p:spPr>
            <a:xfrm>
              <a:off x="626112" y="2202396"/>
              <a:ext cx="475488" cy="18288"/>
            </a:xfrm>
            <a:prstGeom prst="trapezoid">
              <a:avLst>
                <a:gd name="adj" fmla="val 19613"/>
              </a:avLst>
            </a:prstGeom>
            <a:solidFill>
              <a:schemeClr val="bg1"/>
            </a:solidFill>
            <a:ln w="31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bg1"/>
                </a:solidFill>
              </a:endParaRPr>
            </a:p>
          </p:txBody>
        </p:sp>
      </p:grpSp>
      <p:grpSp>
        <p:nvGrpSpPr>
          <p:cNvPr id="162" name="Group 161"/>
          <p:cNvGrpSpPr/>
          <p:nvPr/>
        </p:nvGrpSpPr>
        <p:grpSpPr>
          <a:xfrm>
            <a:off x="460419" y="1901486"/>
            <a:ext cx="489224" cy="617410"/>
            <a:chOff x="626112" y="1620609"/>
            <a:chExt cx="475488" cy="600075"/>
          </a:xfrm>
        </p:grpSpPr>
        <p:sp>
          <p:nvSpPr>
            <p:cNvPr id="163" name="Trapezoid 162"/>
            <p:cNvSpPr/>
            <p:nvPr/>
          </p:nvSpPr>
          <p:spPr>
            <a:xfrm>
              <a:off x="633257" y="1620609"/>
              <a:ext cx="460375" cy="600075"/>
            </a:xfrm>
            <a:prstGeom prst="trapezoid">
              <a:avLst>
                <a:gd name="adj" fmla="val 19613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64" name="Trapezoid 163"/>
            <p:cNvSpPr/>
            <p:nvPr/>
          </p:nvSpPr>
          <p:spPr>
            <a:xfrm>
              <a:off x="626112" y="2202396"/>
              <a:ext cx="475488" cy="18288"/>
            </a:xfrm>
            <a:prstGeom prst="trapezoid">
              <a:avLst>
                <a:gd name="adj" fmla="val 19613"/>
              </a:avLst>
            </a:prstGeom>
            <a:solidFill>
              <a:schemeClr val="bg1"/>
            </a:solidFill>
            <a:ln w="31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bg1"/>
                </a:solidFill>
              </a:endParaRPr>
            </a:p>
          </p:txBody>
        </p:sp>
      </p:grpSp>
      <p:grpSp>
        <p:nvGrpSpPr>
          <p:cNvPr id="165" name="Group 164"/>
          <p:cNvGrpSpPr/>
          <p:nvPr/>
        </p:nvGrpSpPr>
        <p:grpSpPr>
          <a:xfrm>
            <a:off x="460419" y="1724707"/>
            <a:ext cx="489224" cy="617410"/>
            <a:chOff x="626112" y="1620609"/>
            <a:chExt cx="475488" cy="600075"/>
          </a:xfrm>
        </p:grpSpPr>
        <p:sp>
          <p:nvSpPr>
            <p:cNvPr id="166" name="Trapezoid 165"/>
            <p:cNvSpPr/>
            <p:nvPr/>
          </p:nvSpPr>
          <p:spPr>
            <a:xfrm>
              <a:off x="633257" y="1620609"/>
              <a:ext cx="460375" cy="600075"/>
            </a:xfrm>
            <a:prstGeom prst="trapezoid">
              <a:avLst>
                <a:gd name="adj" fmla="val 19613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67" name="Trapezoid 166"/>
            <p:cNvSpPr/>
            <p:nvPr/>
          </p:nvSpPr>
          <p:spPr>
            <a:xfrm>
              <a:off x="626112" y="2202396"/>
              <a:ext cx="475488" cy="18288"/>
            </a:xfrm>
            <a:prstGeom prst="trapezoid">
              <a:avLst>
                <a:gd name="adj" fmla="val 19613"/>
              </a:avLst>
            </a:prstGeom>
            <a:solidFill>
              <a:schemeClr val="bg1"/>
            </a:solidFill>
            <a:ln w="31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bg1"/>
                </a:solidFill>
              </a:endParaRPr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460419" y="1547927"/>
            <a:ext cx="489224" cy="617410"/>
            <a:chOff x="626112" y="1620609"/>
            <a:chExt cx="475488" cy="600075"/>
          </a:xfrm>
        </p:grpSpPr>
        <p:sp>
          <p:nvSpPr>
            <p:cNvPr id="169" name="Trapezoid 168"/>
            <p:cNvSpPr/>
            <p:nvPr/>
          </p:nvSpPr>
          <p:spPr>
            <a:xfrm>
              <a:off x="633257" y="1620609"/>
              <a:ext cx="460375" cy="600075"/>
            </a:xfrm>
            <a:prstGeom prst="trapezoid">
              <a:avLst>
                <a:gd name="adj" fmla="val 19613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70" name="Trapezoid 169"/>
            <p:cNvSpPr/>
            <p:nvPr/>
          </p:nvSpPr>
          <p:spPr>
            <a:xfrm>
              <a:off x="626112" y="2202396"/>
              <a:ext cx="475488" cy="18288"/>
            </a:xfrm>
            <a:prstGeom prst="trapezoid">
              <a:avLst>
                <a:gd name="adj" fmla="val 19613"/>
              </a:avLst>
            </a:prstGeom>
            <a:solidFill>
              <a:schemeClr val="bg1"/>
            </a:solidFill>
            <a:ln w="31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bg1"/>
                </a:solidFill>
              </a:endParaRPr>
            </a:p>
          </p:txBody>
        </p:sp>
      </p:grpSp>
      <p:grpSp>
        <p:nvGrpSpPr>
          <p:cNvPr id="171" name="Group 170"/>
          <p:cNvGrpSpPr/>
          <p:nvPr/>
        </p:nvGrpSpPr>
        <p:grpSpPr>
          <a:xfrm>
            <a:off x="460419" y="1371148"/>
            <a:ext cx="489224" cy="617410"/>
            <a:chOff x="626112" y="1620609"/>
            <a:chExt cx="475488" cy="600075"/>
          </a:xfrm>
        </p:grpSpPr>
        <p:sp>
          <p:nvSpPr>
            <p:cNvPr id="172" name="Trapezoid 171"/>
            <p:cNvSpPr/>
            <p:nvPr/>
          </p:nvSpPr>
          <p:spPr>
            <a:xfrm>
              <a:off x="633257" y="1620609"/>
              <a:ext cx="460375" cy="600075"/>
            </a:xfrm>
            <a:prstGeom prst="trapezoid">
              <a:avLst>
                <a:gd name="adj" fmla="val 19613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73" name="Trapezoid 172"/>
            <p:cNvSpPr/>
            <p:nvPr/>
          </p:nvSpPr>
          <p:spPr>
            <a:xfrm>
              <a:off x="626112" y="2202396"/>
              <a:ext cx="475488" cy="18288"/>
            </a:xfrm>
            <a:prstGeom prst="trapezoid">
              <a:avLst>
                <a:gd name="adj" fmla="val 19613"/>
              </a:avLst>
            </a:prstGeom>
            <a:solidFill>
              <a:schemeClr val="bg1"/>
            </a:solidFill>
            <a:ln w="31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bg1"/>
                </a:solidFill>
              </a:endParaRPr>
            </a:p>
          </p:txBody>
        </p:sp>
      </p:grpSp>
      <p:grpSp>
        <p:nvGrpSpPr>
          <p:cNvPr id="174" name="Group 173"/>
          <p:cNvGrpSpPr/>
          <p:nvPr/>
        </p:nvGrpSpPr>
        <p:grpSpPr>
          <a:xfrm>
            <a:off x="460419" y="1194368"/>
            <a:ext cx="489224" cy="617410"/>
            <a:chOff x="626112" y="1620609"/>
            <a:chExt cx="475488" cy="600075"/>
          </a:xfrm>
        </p:grpSpPr>
        <p:sp>
          <p:nvSpPr>
            <p:cNvPr id="175" name="Trapezoid 174"/>
            <p:cNvSpPr/>
            <p:nvPr/>
          </p:nvSpPr>
          <p:spPr>
            <a:xfrm>
              <a:off x="633257" y="1620609"/>
              <a:ext cx="460375" cy="600075"/>
            </a:xfrm>
            <a:prstGeom prst="trapezoid">
              <a:avLst>
                <a:gd name="adj" fmla="val 19613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76" name="Trapezoid 175"/>
            <p:cNvSpPr/>
            <p:nvPr/>
          </p:nvSpPr>
          <p:spPr>
            <a:xfrm>
              <a:off x="626112" y="2202396"/>
              <a:ext cx="475488" cy="18288"/>
            </a:xfrm>
            <a:prstGeom prst="trapezoid">
              <a:avLst>
                <a:gd name="adj" fmla="val 19613"/>
              </a:avLst>
            </a:prstGeom>
            <a:solidFill>
              <a:schemeClr val="bg1"/>
            </a:solidFill>
            <a:ln w="31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bg1"/>
                </a:solidFill>
              </a:endParaRPr>
            </a:p>
          </p:txBody>
        </p:sp>
      </p:grpSp>
      <p:sp>
        <p:nvSpPr>
          <p:cNvPr id="177" name="Arrow: Right 176"/>
          <p:cNvSpPr/>
          <p:nvPr/>
        </p:nvSpPr>
        <p:spPr>
          <a:xfrm>
            <a:off x="1040748" y="2232084"/>
            <a:ext cx="342128" cy="3504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78" name="TextBox 177"/>
          <p:cNvSpPr txBox="1"/>
          <p:nvPr/>
        </p:nvSpPr>
        <p:spPr>
          <a:xfrm>
            <a:off x="5419961" y="282875"/>
            <a:ext cx="275408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00" dirty="0">
                <a:latin typeface="Berlin Sans FB Demi" panose="020E0802020502020306" pitchFamily="34" charset="0"/>
              </a:rPr>
              <a:t>Challenge #2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5417971" y="2997774"/>
            <a:ext cx="44004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Candara" panose="020E0502030303020204" pitchFamily="34" charset="0"/>
              </a:rPr>
              <a:t>Directions: Each member may use only 1 hand and everyone in the group may speak</a:t>
            </a:r>
          </a:p>
        </p:txBody>
      </p:sp>
      <p:grpSp>
        <p:nvGrpSpPr>
          <p:cNvPr id="180" name="Group 179"/>
          <p:cNvGrpSpPr/>
          <p:nvPr/>
        </p:nvGrpSpPr>
        <p:grpSpPr>
          <a:xfrm>
            <a:off x="6691781" y="2283853"/>
            <a:ext cx="489224" cy="617410"/>
            <a:chOff x="626112" y="1620609"/>
            <a:chExt cx="475488" cy="600075"/>
          </a:xfrm>
        </p:grpSpPr>
        <p:sp>
          <p:nvSpPr>
            <p:cNvPr id="181" name="Trapezoid 180"/>
            <p:cNvSpPr/>
            <p:nvPr/>
          </p:nvSpPr>
          <p:spPr>
            <a:xfrm>
              <a:off x="633257" y="1620609"/>
              <a:ext cx="460375" cy="600075"/>
            </a:xfrm>
            <a:prstGeom prst="trapezoid">
              <a:avLst>
                <a:gd name="adj" fmla="val 19613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82" name="Trapezoid 181"/>
            <p:cNvSpPr/>
            <p:nvPr/>
          </p:nvSpPr>
          <p:spPr>
            <a:xfrm>
              <a:off x="626112" y="2202396"/>
              <a:ext cx="475488" cy="18288"/>
            </a:xfrm>
            <a:prstGeom prst="trapezoid">
              <a:avLst>
                <a:gd name="adj" fmla="val 19613"/>
              </a:avLst>
            </a:prstGeom>
            <a:solidFill>
              <a:schemeClr val="bg1"/>
            </a:solidFill>
            <a:ln w="31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bg1"/>
                </a:solidFill>
              </a:endParaRPr>
            </a:p>
          </p:txBody>
        </p:sp>
      </p:grpSp>
      <p:grpSp>
        <p:nvGrpSpPr>
          <p:cNvPr id="183" name="Group 182"/>
          <p:cNvGrpSpPr/>
          <p:nvPr/>
        </p:nvGrpSpPr>
        <p:grpSpPr>
          <a:xfrm>
            <a:off x="7227889" y="2283853"/>
            <a:ext cx="489224" cy="617410"/>
            <a:chOff x="626112" y="1620609"/>
            <a:chExt cx="475488" cy="600075"/>
          </a:xfrm>
        </p:grpSpPr>
        <p:sp>
          <p:nvSpPr>
            <p:cNvPr id="184" name="Trapezoid 183"/>
            <p:cNvSpPr/>
            <p:nvPr/>
          </p:nvSpPr>
          <p:spPr>
            <a:xfrm>
              <a:off x="633257" y="1620609"/>
              <a:ext cx="460375" cy="600075"/>
            </a:xfrm>
            <a:prstGeom prst="trapezoid">
              <a:avLst>
                <a:gd name="adj" fmla="val 19613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85" name="Trapezoid 184"/>
            <p:cNvSpPr/>
            <p:nvPr/>
          </p:nvSpPr>
          <p:spPr>
            <a:xfrm>
              <a:off x="626112" y="2202396"/>
              <a:ext cx="475488" cy="18288"/>
            </a:xfrm>
            <a:prstGeom prst="trapezoid">
              <a:avLst>
                <a:gd name="adj" fmla="val 19613"/>
              </a:avLst>
            </a:prstGeom>
            <a:solidFill>
              <a:schemeClr val="bg1"/>
            </a:solidFill>
            <a:ln w="31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bg1"/>
                </a:solidFill>
              </a:endParaRPr>
            </a:p>
          </p:txBody>
        </p:sp>
      </p:grpSp>
      <p:grpSp>
        <p:nvGrpSpPr>
          <p:cNvPr id="186" name="Group 185"/>
          <p:cNvGrpSpPr/>
          <p:nvPr/>
        </p:nvGrpSpPr>
        <p:grpSpPr>
          <a:xfrm>
            <a:off x="7763997" y="2283853"/>
            <a:ext cx="489224" cy="617410"/>
            <a:chOff x="626112" y="1620609"/>
            <a:chExt cx="475488" cy="600075"/>
          </a:xfrm>
        </p:grpSpPr>
        <p:sp>
          <p:nvSpPr>
            <p:cNvPr id="187" name="Trapezoid 186"/>
            <p:cNvSpPr/>
            <p:nvPr/>
          </p:nvSpPr>
          <p:spPr>
            <a:xfrm>
              <a:off x="633257" y="1620609"/>
              <a:ext cx="460375" cy="600075"/>
            </a:xfrm>
            <a:prstGeom prst="trapezoid">
              <a:avLst>
                <a:gd name="adj" fmla="val 19613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88" name="Trapezoid 187"/>
            <p:cNvSpPr/>
            <p:nvPr/>
          </p:nvSpPr>
          <p:spPr>
            <a:xfrm>
              <a:off x="626112" y="2202396"/>
              <a:ext cx="475488" cy="18288"/>
            </a:xfrm>
            <a:prstGeom prst="trapezoid">
              <a:avLst>
                <a:gd name="adj" fmla="val 19613"/>
              </a:avLst>
            </a:prstGeom>
            <a:solidFill>
              <a:schemeClr val="bg1"/>
            </a:solidFill>
            <a:ln w="31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bg1"/>
                </a:solidFill>
              </a:endParaRPr>
            </a:p>
          </p:txBody>
        </p:sp>
      </p:grpSp>
      <p:grpSp>
        <p:nvGrpSpPr>
          <p:cNvPr id="189" name="Group 188"/>
          <p:cNvGrpSpPr/>
          <p:nvPr/>
        </p:nvGrpSpPr>
        <p:grpSpPr>
          <a:xfrm>
            <a:off x="6963397" y="1665631"/>
            <a:ext cx="489224" cy="617410"/>
            <a:chOff x="626112" y="1620609"/>
            <a:chExt cx="475488" cy="600075"/>
          </a:xfrm>
        </p:grpSpPr>
        <p:sp>
          <p:nvSpPr>
            <p:cNvPr id="190" name="Trapezoid 189"/>
            <p:cNvSpPr/>
            <p:nvPr/>
          </p:nvSpPr>
          <p:spPr>
            <a:xfrm>
              <a:off x="633257" y="1620609"/>
              <a:ext cx="460375" cy="600075"/>
            </a:xfrm>
            <a:prstGeom prst="trapezoid">
              <a:avLst>
                <a:gd name="adj" fmla="val 19613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91" name="Trapezoid 190"/>
            <p:cNvSpPr/>
            <p:nvPr/>
          </p:nvSpPr>
          <p:spPr>
            <a:xfrm>
              <a:off x="626112" y="2202396"/>
              <a:ext cx="475488" cy="18288"/>
            </a:xfrm>
            <a:prstGeom prst="trapezoid">
              <a:avLst>
                <a:gd name="adj" fmla="val 19613"/>
              </a:avLst>
            </a:prstGeom>
            <a:solidFill>
              <a:schemeClr val="bg1"/>
            </a:solidFill>
            <a:ln w="31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bg1"/>
                </a:solidFill>
              </a:endParaRPr>
            </a:p>
          </p:txBody>
        </p:sp>
      </p:grpSp>
      <p:grpSp>
        <p:nvGrpSpPr>
          <p:cNvPr id="192" name="Group 191"/>
          <p:cNvGrpSpPr/>
          <p:nvPr/>
        </p:nvGrpSpPr>
        <p:grpSpPr>
          <a:xfrm>
            <a:off x="7499505" y="1665631"/>
            <a:ext cx="489224" cy="617410"/>
            <a:chOff x="626112" y="1620609"/>
            <a:chExt cx="475488" cy="600075"/>
          </a:xfrm>
        </p:grpSpPr>
        <p:sp>
          <p:nvSpPr>
            <p:cNvPr id="193" name="Trapezoid 192"/>
            <p:cNvSpPr/>
            <p:nvPr/>
          </p:nvSpPr>
          <p:spPr>
            <a:xfrm>
              <a:off x="633257" y="1620609"/>
              <a:ext cx="460375" cy="600075"/>
            </a:xfrm>
            <a:prstGeom prst="trapezoid">
              <a:avLst>
                <a:gd name="adj" fmla="val 19613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94" name="Trapezoid 193"/>
            <p:cNvSpPr/>
            <p:nvPr/>
          </p:nvSpPr>
          <p:spPr>
            <a:xfrm>
              <a:off x="626112" y="2202396"/>
              <a:ext cx="475488" cy="18288"/>
            </a:xfrm>
            <a:prstGeom prst="trapezoid">
              <a:avLst>
                <a:gd name="adj" fmla="val 19613"/>
              </a:avLst>
            </a:prstGeom>
            <a:solidFill>
              <a:schemeClr val="bg1"/>
            </a:solidFill>
            <a:ln w="31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bg1"/>
                </a:solidFill>
              </a:endParaRPr>
            </a:p>
          </p:txBody>
        </p:sp>
      </p:grpSp>
      <p:grpSp>
        <p:nvGrpSpPr>
          <p:cNvPr id="195" name="Group 194"/>
          <p:cNvGrpSpPr/>
          <p:nvPr/>
        </p:nvGrpSpPr>
        <p:grpSpPr>
          <a:xfrm>
            <a:off x="7227059" y="1043459"/>
            <a:ext cx="489224" cy="617410"/>
            <a:chOff x="626112" y="1620609"/>
            <a:chExt cx="475488" cy="600075"/>
          </a:xfrm>
        </p:grpSpPr>
        <p:sp>
          <p:nvSpPr>
            <p:cNvPr id="196" name="Trapezoid 195"/>
            <p:cNvSpPr/>
            <p:nvPr/>
          </p:nvSpPr>
          <p:spPr>
            <a:xfrm>
              <a:off x="633257" y="1620609"/>
              <a:ext cx="460375" cy="600075"/>
            </a:xfrm>
            <a:prstGeom prst="trapezoid">
              <a:avLst>
                <a:gd name="adj" fmla="val 19613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97" name="Trapezoid 196"/>
            <p:cNvSpPr/>
            <p:nvPr/>
          </p:nvSpPr>
          <p:spPr>
            <a:xfrm>
              <a:off x="626112" y="2202396"/>
              <a:ext cx="475488" cy="18288"/>
            </a:xfrm>
            <a:prstGeom prst="trapezoid">
              <a:avLst>
                <a:gd name="adj" fmla="val 19613"/>
              </a:avLst>
            </a:prstGeom>
            <a:solidFill>
              <a:schemeClr val="bg1"/>
            </a:solidFill>
            <a:ln w="31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bg1"/>
                </a:solidFill>
              </a:endParaRPr>
            </a:p>
          </p:txBody>
        </p:sp>
      </p:grpSp>
      <p:sp>
        <p:nvSpPr>
          <p:cNvPr id="200" name="TextBox 199"/>
          <p:cNvSpPr txBox="1"/>
          <p:nvPr/>
        </p:nvSpPr>
        <p:spPr>
          <a:xfrm>
            <a:off x="386648" y="6832150"/>
            <a:ext cx="431872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Candara" panose="020E0502030303020204" pitchFamily="34" charset="0"/>
              </a:rPr>
              <a:t>Directions: Each member may use only 1 hand and everyone in the group may speak</a:t>
            </a:r>
          </a:p>
        </p:txBody>
      </p:sp>
      <p:grpSp>
        <p:nvGrpSpPr>
          <p:cNvPr id="201" name="Group 200"/>
          <p:cNvGrpSpPr/>
          <p:nvPr/>
        </p:nvGrpSpPr>
        <p:grpSpPr>
          <a:xfrm>
            <a:off x="1696918" y="5999869"/>
            <a:ext cx="489224" cy="617410"/>
            <a:chOff x="626112" y="1620609"/>
            <a:chExt cx="475488" cy="600075"/>
          </a:xfrm>
        </p:grpSpPr>
        <p:sp>
          <p:nvSpPr>
            <p:cNvPr id="202" name="Trapezoid 201"/>
            <p:cNvSpPr/>
            <p:nvPr/>
          </p:nvSpPr>
          <p:spPr>
            <a:xfrm>
              <a:off x="633257" y="1620609"/>
              <a:ext cx="460375" cy="600075"/>
            </a:xfrm>
            <a:prstGeom prst="trapezoid">
              <a:avLst>
                <a:gd name="adj" fmla="val 19613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03" name="Trapezoid 202"/>
            <p:cNvSpPr/>
            <p:nvPr/>
          </p:nvSpPr>
          <p:spPr>
            <a:xfrm>
              <a:off x="626112" y="2202396"/>
              <a:ext cx="475488" cy="18288"/>
            </a:xfrm>
            <a:prstGeom prst="trapezoid">
              <a:avLst>
                <a:gd name="adj" fmla="val 19613"/>
              </a:avLst>
            </a:prstGeom>
            <a:solidFill>
              <a:schemeClr val="bg1"/>
            </a:solidFill>
            <a:ln w="31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bg1"/>
                </a:solidFill>
              </a:endParaRPr>
            </a:p>
          </p:txBody>
        </p:sp>
      </p:grpSp>
      <p:sp>
        <p:nvSpPr>
          <p:cNvPr id="204" name="TextBox 203"/>
          <p:cNvSpPr txBox="1"/>
          <p:nvPr/>
        </p:nvSpPr>
        <p:spPr>
          <a:xfrm>
            <a:off x="387156" y="4201665"/>
            <a:ext cx="275408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00" dirty="0">
                <a:latin typeface="Berlin Sans FB Demi" panose="020E0802020502020306" pitchFamily="34" charset="0"/>
              </a:rPr>
              <a:t>Challenge #3</a:t>
            </a:r>
          </a:p>
        </p:txBody>
      </p:sp>
      <p:grpSp>
        <p:nvGrpSpPr>
          <p:cNvPr id="205" name="Group 204"/>
          <p:cNvGrpSpPr/>
          <p:nvPr/>
        </p:nvGrpSpPr>
        <p:grpSpPr>
          <a:xfrm>
            <a:off x="2233026" y="5999869"/>
            <a:ext cx="489224" cy="617410"/>
            <a:chOff x="626112" y="1620609"/>
            <a:chExt cx="475488" cy="600075"/>
          </a:xfrm>
        </p:grpSpPr>
        <p:sp>
          <p:nvSpPr>
            <p:cNvPr id="206" name="Trapezoid 205"/>
            <p:cNvSpPr/>
            <p:nvPr/>
          </p:nvSpPr>
          <p:spPr>
            <a:xfrm>
              <a:off x="633257" y="1620609"/>
              <a:ext cx="460375" cy="600075"/>
            </a:xfrm>
            <a:prstGeom prst="trapezoid">
              <a:avLst>
                <a:gd name="adj" fmla="val 19613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07" name="Trapezoid 206"/>
            <p:cNvSpPr/>
            <p:nvPr/>
          </p:nvSpPr>
          <p:spPr>
            <a:xfrm>
              <a:off x="626112" y="2202396"/>
              <a:ext cx="475488" cy="18288"/>
            </a:xfrm>
            <a:prstGeom prst="trapezoid">
              <a:avLst>
                <a:gd name="adj" fmla="val 19613"/>
              </a:avLst>
            </a:prstGeom>
            <a:solidFill>
              <a:schemeClr val="bg1"/>
            </a:solidFill>
            <a:ln w="31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bg1"/>
                </a:solidFill>
              </a:endParaRPr>
            </a:p>
          </p:txBody>
        </p:sp>
      </p:grpSp>
      <p:grpSp>
        <p:nvGrpSpPr>
          <p:cNvPr id="208" name="Group 207"/>
          <p:cNvGrpSpPr/>
          <p:nvPr/>
        </p:nvGrpSpPr>
        <p:grpSpPr>
          <a:xfrm>
            <a:off x="2769134" y="5999869"/>
            <a:ext cx="489224" cy="617410"/>
            <a:chOff x="626112" y="1620609"/>
            <a:chExt cx="475488" cy="600075"/>
          </a:xfrm>
        </p:grpSpPr>
        <p:sp>
          <p:nvSpPr>
            <p:cNvPr id="209" name="Trapezoid 208"/>
            <p:cNvSpPr/>
            <p:nvPr/>
          </p:nvSpPr>
          <p:spPr>
            <a:xfrm>
              <a:off x="633257" y="1620609"/>
              <a:ext cx="460375" cy="600075"/>
            </a:xfrm>
            <a:prstGeom prst="trapezoid">
              <a:avLst>
                <a:gd name="adj" fmla="val 19613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10" name="Trapezoid 209"/>
            <p:cNvSpPr/>
            <p:nvPr/>
          </p:nvSpPr>
          <p:spPr>
            <a:xfrm>
              <a:off x="626112" y="2202396"/>
              <a:ext cx="475488" cy="18288"/>
            </a:xfrm>
            <a:prstGeom prst="trapezoid">
              <a:avLst>
                <a:gd name="adj" fmla="val 19613"/>
              </a:avLst>
            </a:prstGeom>
            <a:solidFill>
              <a:schemeClr val="bg1"/>
            </a:solidFill>
            <a:ln w="31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bg1"/>
                </a:solidFill>
              </a:endParaRPr>
            </a:p>
          </p:txBody>
        </p:sp>
      </p:grpSp>
      <p:grpSp>
        <p:nvGrpSpPr>
          <p:cNvPr id="211" name="Group 210"/>
          <p:cNvGrpSpPr/>
          <p:nvPr/>
        </p:nvGrpSpPr>
        <p:grpSpPr>
          <a:xfrm rot="10800000">
            <a:off x="1696072" y="5369858"/>
            <a:ext cx="489224" cy="617410"/>
            <a:chOff x="626112" y="1620609"/>
            <a:chExt cx="475488" cy="600075"/>
          </a:xfrm>
        </p:grpSpPr>
        <p:sp>
          <p:nvSpPr>
            <p:cNvPr id="212" name="Trapezoid 211"/>
            <p:cNvSpPr/>
            <p:nvPr/>
          </p:nvSpPr>
          <p:spPr>
            <a:xfrm>
              <a:off x="633257" y="1620609"/>
              <a:ext cx="460375" cy="600075"/>
            </a:xfrm>
            <a:prstGeom prst="trapezoid">
              <a:avLst>
                <a:gd name="adj" fmla="val 19613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13" name="Trapezoid 212"/>
            <p:cNvSpPr/>
            <p:nvPr/>
          </p:nvSpPr>
          <p:spPr>
            <a:xfrm>
              <a:off x="626112" y="2202396"/>
              <a:ext cx="475488" cy="18288"/>
            </a:xfrm>
            <a:prstGeom prst="trapezoid">
              <a:avLst>
                <a:gd name="adj" fmla="val 19613"/>
              </a:avLst>
            </a:prstGeom>
            <a:solidFill>
              <a:schemeClr val="bg1"/>
            </a:solidFill>
            <a:ln w="31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bg1"/>
                </a:solidFill>
              </a:endParaRPr>
            </a:p>
          </p:txBody>
        </p:sp>
      </p:grpSp>
      <p:grpSp>
        <p:nvGrpSpPr>
          <p:cNvPr id="214" name="Group 213"/>
          <p:cNvGrpSpPr/>
          <p:nvPr/>
        </p:nvGrpSpPr>
        <p:grpSpPr>
          <a:xfrm rot="10800000">
            <a:off x="2232180" y="5369858"/>
            <a:ext cx="489224" cy="617410"/>
            <a:chOff x="626112" y="1620609"/>
            <a:chExt cx="475488" cy="600075"/>
          </a:xfrm>
        </p:grpSpPr>
        <p:sp>
          <p:nvSpPr>
            <p:cNvPr id="215" name="Trapezoid 214"/>
            <p:cNvSpPr/>
            <p:nvPr/>
          </p:nvSpPr>
          <p:spPr>
            <a:xfrm>
              <a:off x="633257" y="1620609"/>
              <a:ext cx="460375" cy="600075"/>
            </a:xfrm>
            <a:prstGeom prst="trapezoid">
              <a:avLst>
                <a:gd name="adj" fmla="val 19613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16" name="Trapezoid 215"/>
            <p:cNvSpPr/>
            <p:nvPr/>
          </p:nvSpPr>
          <p:spPr>
            <a:xfrm>
              <a:off x="626112" y="2202396"/>
              <a:ext cx="475488" cy="18288"/>
            </a:xfrm>
            <a:prstGeom prst="trapezoid">
              <a:avLst>
                <a:gd name="adj" fmla="val 19613"/>
              </a:avLst>
            </a:prstGeom>
            <a:solidFill>
              <a:schemeClr val="bg1"/>
            </a:solidFill>
            <a:ln w="31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bg1"/>
                </a:solidFill>
              </a:endParaRPr>
            </a:p>
          </p:txBody>
        </p:sp>
      </p:grpSp>
      <p:grpSp>
        <p:nvGrpSpPr>
          <p:cNvPr id="217" name="Group 216"/>
          <p:cNvGrpSpPr/>
          <p:nvPr/>
        </p:nvGrpSpPr>
        <p:grpSpPr>
          <a:xfrm rot="10800000">
            <a:off x="2768287" y="5369858"/>
            <a:ext cx="489224" cy="617410"/>
            <a:chOff x="626112" y="1620609"/>
            <a:chExt cx="475488" cy="600075"/>
          </a:xfrm>
        </p:grpSpPr>
        <p:sp>
          <p:nvSpPr>
            <p:cNvPr id="218" name="Trapezoid 217"/>
            <p:cNvSpPr/>
            <p:nvPr/>
          </p:nvSpPr>
          <p:spPr>
            <a:xfrm>
              <a:off x="633257" y="1620609"/>
              <a:ext cx="460375" cy="600075"/>
            </a:xfrm>
            <a:prstGeom prst="trapezoid">
              <a:avLst>
                <a:gd name="adj" fmla="val 19613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19" name="Trapezoid 218"/>
            <p:cNvSpPr/>
            <p:nvPr/>
          </p:nvSpPr>
          <p:spPr>
            <a:xfrm>
              <a:off x="626112" y="2202396"/>
              <a:ext cx="475488" cy="18288"/>
            </a:xfrm>
            <a:prstGeom prst="trapezoid">
              <a:avLst>
                <a:gd name="adj" fmla="val 19613"/>
              </a:avLst>
            </a:prstGeom>
            <a:solidFill>
              <a:schemeClr val="bg1"/>
            </a:solidFill>
            <a:ln w="31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bg1"/>
                </a:solidFill>
              </a:endParaRPr>
            </a:p>
          </p:txBody>
        </p:sp>
      </p:grpSp>
      <p:sp>
        <p:nvSpPr>
          <p:cNvPr id="220" name="TextBox 219"/>
          <p:cNvSpPr txBox="1"/>
          <p:nvPr/>
        </p:nvSpPr>
        <p:spPr>
          <a:xfrm>
            <a:off x="5418479" y="4133308"/>
            <a:ext cx="275408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00" dirty="0">
                <a:latin typeface="Berlin Sans FB Demi" panose="020E0802020502020306" pitchFamily="34" charset="0"/>
              </a:rPr>
              <a:t>Challenge #4</a:t>
            </a:r>
          </a:p>
        </p:txBody>
      </p:sp>
      <p:sp>
        <p:nvSpPr>
          <p:cNvPr id="221" name="TextBox 220"/>
          <p:cNvSpPr txBox="1"/>
          <p:nvPr/>
        </p:nvSpPr>
        <p:spPr>
          <a:xfrm>
            <a:off x="5417971" y="6825842"/>
            <a:ext cx="42885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Candara" panose="020E0502030303020204" pitchFamily="34" charset="0"/>
              </a:rPr>
              <a:t>Directions: Each member can use only 1 hand and </a:t>
            </a:r>
            <a:r>
              <a:rPr lang="en-US" sz="1500" b="1" dirty="0">
                <a:latin typeface="Candara" panose="020E0502030303020204" pitchFamily="34" charset="0"/>
              </a:rPr>
              <a:t>no one </a:t>
            </a:r>
            <a:r>
              <a:rPr lang="en-US" sz="1500" dirty="0">
                <a:latin typeface="Candara" panose="020E0502030303020204" pitchFamily="34" charset="0"/>
              </a:rPr>
              <a:t>in the group may speak</a:t>
            </a:r>
          </a:p>
        </p:txBody>
      </p:sp>
      <p:grpSp>
        <p:nvGrpSpPr>
          <p:cNvPr id="222" name="Group 221"/>
          <p:cNvGrpSpPr/>
          <p:nvPr/>
        </p:nvGrpSpPr>
        <p:grpSpPr>
          <a:xfrm>
            <a:off x="7038245" y="6144156"/>
            <a:ext cx="489224" cy="617410"/>
            <a:chOff x="626112" y="1620609"/>
            <a:chExt cx="475488" cy="600075"/>
          </a:xfrm>
        </p:grpSpPr>
        <p:sp>
          <p:nvSpPr>
            <p:cNvPr id="223" name="Trapezoid 222"/>
            <p:cNvSpPr/>
            <p:nvPr/>
          </p:nvSpPr>
          <p:spPr>
            <a:xfrm>
              <a:off x="633257" y="1620609"/>
              <a:ext cx="460375" cy="600075"/>
            </a:xfrm>
            <a:prstGeom prst="trapezoid">
              <a:avLst>
                <a:gd name="adj" fmla="val 19613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24" name="Trapezoid 223"/>
            <p:cNvSpPr/>
            <p:nvPr/>
          </p:nvSpPr>
          <p:spPr>
            <a:xfrm>
              <a:off x="626112" y="2202396"/>
              <a:ext cx="475488" cy="18288"/>
            </a:xfrm>
            <a:prstGeom prst="trapezoid">
              <a:avLst>
                <a:gd name="adj" fmla="val 19613"/>
              </a:avLst>
            </a:prstGeom>
            <a:solidFill>
              <a:schemeClr val="bg1"/>
            </a:solidFill>
            <a:ln w="31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bg1"/>
                </a:solidFill>
              </a:endParaRPr>
            </a:p>
          </p:txBody>
        </p:sp>
      </p:grpSp>
      <p:grpSp>
        <p:nvGrpSpPr>
          <p:cNvPr id="225" name="Group 224"/>
          <p:cNvGrpSpPr/>
          <p:nvPr/>
        </p:nvGrpSpPr>
        <p:grpSpPr>
          <a:xfrm>
            <a:off x="7574353" y="6144156"/>
            <a:ext cx="489224" cy="617410"/>
            <a:chOff x="626112" y="1620609"/>
            <a:chExt cx="475488" cy="600075"/>
          </a:xfrm>
        </p:grpSpPr>
        <p:sp>
          <p:nvSpPr>
            <p:cNvPr id="226" name="Trapezoid 225"/>
            <p:cNvSpPr/>
            <p:nvPr/>
          </p:nvSpPr>
          <p:spPr>
            <a:xfrm>
              <a:off x="633257" y="1620609"/>
              <a:ext cx="460375" cy="600075"/>
            </a:xfrm>
            <a:prstGeom prst="trapezoid">
              <a:avLst>
                <a:gd name="adj" fmla="val 19613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27" name="Trapezoid 226"/>
            <p:cNvSpPr/>
            <p:nvPr/>
          </p:nvSpPr>
          <p:spPr>
            <a:xfrm>
              <a:off x="626112" y="2202396"/>
              <a:ext cx="475488" cy="18288"/>
            </a:xfrm>
            <a:prstGeom prst="trapezoid">
              <a:avLst>
                <a:gd name="adj" fmla="val 19613"/>
              </a:avLst>
            </a:prstGeom>
            <a:solidFill>
              <a:schemeClr val="bg1"/>
            </a:solidFill>
            <a:ln w="31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bg1"/>
                </a:solidFill>
              </a:endParaRPr>
            </a:p>
          </p:txBody>
        </p:sp>
      </p:grpSp>
      <p:grpSp>
        <p:nvGrpSpPr>
          <p:cNvPr id="228" name="Group 227"/>
          <p:cNvGrpSpPr/>
          <p:nvPr/>
        </p:nvGrpSpPr>
        <p:grpSpPr>
          <a:xfrm rot="10800000">
            <a:off x="7037399" y="5514145"/>
            <a:ext cx="489224" cy="617410"/>
            <a:chOff x="626112" y="1620609"/>
            <a:chExt cx="475488" cy="600075"/>
          </a:xfrm>
        </p:grpSpPr>
        <p:sp>
          <p:nvSpPr>
            <p:cNvPr id="229" name="Trapezoid 228"/>
            <p:cNvSpPr/>
            <p:nvPr/>
          </p:nvSpPr>
          <p:spPr>
            <a:xfrm>
              <a:off x="633257" y="1620609"/>
              <a:ext cx="460375" cy="600075"/>
            </a:xfrm>
            <a:prstGeom prst="trapezoid">
              <a:avLst>
                <a:gd name="adj" fmla="val 19613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30" name="Trapezoid 229"/>
            <p:cNvSpPr/>
            <p:nvPr/>
          </p:nvSpPr>
          <p:spPr>
            <a:xfrm>
              <a:off x="626112" y="2202396"/>
              <a:ext cx="475488" cy="18288"/>
            </a:xfrm>
            <a:prstGeom prst="trapezoid">
              <a:avLst>
                <a:gd name="adj" fmla="val 19613"/>
              </a:avLst>
            </a:prstGeom>
            <a:solidFill>
              <a:schemeClr val="bg1"/>
            </a:solidFill>
            <a:ln w="31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bg1"/>
                </a:solidFill>
              </a:endParaRPr>
            </a:p>
          </p:txBody>
        </p:sp>
      </p:grpSp>
      <p:grpSp>
        <p:nvGrpSpPr>
          <p:cNvPr id="231" name="Group 230"/>
          <p:cNvGrpSpPr/>
          <p:nvPr/>
        </p:nvGrpSpPr>
        <p:grpSpPr>
          <a:xfrm rot="10800000">
            <a:off x="7573507" y="5514145"/>
            <a:ext cx="489224" cy="617410"/>
            <a:chOff x="626112" y="1620609"/>
            <a:chExt cx="475488" cy="600075"/>
          </a:xfrm>
        </p:grpSpPr>
        <p:sp>
          <p:nvSpPr>
            <p:cNvPr id="232" name="Trapezoid 231"/>
            <p:cNvSpPr/>
            <p:nvPr/>
          </p:nvSpPr>
          <p:spPr>
            <a:xfrm>
              <a:off x="633257" y="1620609"/>
              <a:ext cx="460375" cy="600075"/>
            </a:xfrm>
            <a:prstGeom prst="trapezoid">
              <a:avLst>
                <a:gd name="adj" fmla="val 19613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33" name="Trapezoid 232"/>
            <p:cNvSpPr/>
            <p:nvPr/>
          </p:nvSpPr>
          <p:spPr>
            <a:xfrm>
              <a:off x="626112" y="2202396"/>
              <a:ext cx="475488" cy="18288"/>
            </a:xfrm>
            <a:prstGeom prst="trapezoid">
              <a:avLst>
                <a:gd name="adj" fmla="val 19613"/>
              </a:avLst>
            </a:prstGeom>
            <a:solidFill>
              <a:schemeClr val="bg1"/>
            </a:solidFill>
            <a:ln w="31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bg1"/>
                </a:solidFill>
              </a:endParaRPr>
            </a:p>
          </p:txBody>
        </p:sp>
      </p:grpSp>
      <p:grpSp>
        <p:nvGrpSpPr>
          <p:cNvPr id="234" name="Group 233"/>
          <p:cNvGrpSpPr/>
          <p:nvPr/>
        </p:nvGrpSpPr>
        <p:grpSpPr>
          <a:xfrm>
            <a:off x="7038245" y="4895197"/>
            <a:ext cx="489224" cy="617410"/>
            <a:chOff x="626112" y="1620609"/>
            <a:chExt cx="475488" cy="600075"/>
          </a:xfrm>
        </p:grpSpPr>
        <p:sp>
          <p:nvSpPr>
            <p:cNvPr id="235" name="Trapezoid 234"/>
            <p:cNvSpPr/>
            <p:nvPr/>
          </p:nvSpPr>
          <p:spPr>
            <a:xfrm>
              <a:off x="633257" y="1620609"/>
              <a:ext cx="460375" cy="600075"/>
            </a:xfrm>
            <a:prstGeom prst="trapezoid">
              <a:avLst>
                <a:gd name="adj" fmla="val 19613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36" name="Trapezoid 235"/>
            <p:cNvSpPr/>
            <p:nvPr/>
          </p:nvSpPr>
          <p:spPr>
            <a:xfrm>
              <a:off x="626112" y="2202396"/>
              <a:ext cx="475488" cy="18288"/>
            </a:xfrm>
            <a:prstGeom prst="trapezoid">
              <a:avLst>
                <a:gd name="adj" fmla="val 19613"/>
              </a:avLst>
            </a:prstGeom>
            <a:solidFill>
              <a:schemeClr val="bg1"/>
            </a:solidFill>
            <a:ln w="31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bg1"/>
                </a:solidFill>
              </a:endParaRPr>
            </a:p>
          </p:txBody>
        </p:sp>
      </p:grpSp>
      <p:grpSp>
        <p:nvGrpSpPr>
          <p:cNvPr id="237" name="Group 236"/>
          <p:cNvGrpSpPr/>
          <p:nvPr/>
        </p:nvGrpSpPr>
        <p:grpSpPr>
          <a:xfrm>
            <a:off x="7574353" y="4895197"/>
            <a:ext cx="489224" cy="617410"/>
            <a:chOff x="626112" y="1620609"/>
            <a:chExt cx="475488" cy="600075"/>
          </a:xfrm>
        </p:grpSpPr>
        <p:sp>
          <p:nvSpPr>
            <p:cNvPr id="238" name="Trapezoid 237"/>
            <p:cNvSpPr/>
            <p:nvPr/>
          </p:nvSpPr>
          <p:spPr>
            <a:xfrm>
              <a:off x="633257" y="1620609"/>
              <a:ext cx="460375" cy="600075"/>
            </a:xfrm>
            <a:prstGeom prst="trapezoid">
              <a:avLst>
                <a:gd name="adj" fmla="val 19613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39" name="Trapezoid 238"/>
            <p:cNvSpPr/>
            <p:nvPr/>
          </p:nvSpPr>
          <p:spPr>
            <a:xfrm>
              <a:off x="626112" y="2202396"/>
              <a:ext cx="475488" cy="18288"/>
            </a:xfrm>
            <a:prstGeom prst="trapezoid">
              <a:avLst>
                <a:gd name="adj" fmla="val 19613"/>
              </a:avLst>
            </a:prstGeom>
            <a:solidFill>
              <a:schemeClr val="bg1"/>
            </a:solidFill>
            <a:ln w="31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bg1"/>
                </a:solidFill>
              </a:endParaRPr>
            </a:p>
          </p:txBody>
        </p:sp>
      </p:grpSp>
      <p:sp>
        <p:nvSpPr>
          <p:cNvPr id="240" name="TextBox 239"/>
          <p:cNvSpPr txBox="1"/>
          <p:nvPr/>
        </p:nvSpPr>
        <p:spPr>
          <a:xfrm>
            <a:off x="385488" y="2849982"/>
            <a:ext cx="43181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Candara" panose="020E0502030303020204" pitchFamily="34" charset="0"/>
              </a:rPr>
              <a:t>Directions: Each member may use 2 hands and everyone in the group may speak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3886200"/>
            <a:ext cx="100584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Connector 240"/>
          <p:cNvCxnSpPr/>
          <p:nvPr/>
        </p:nvCxnSpPr>
        <p:spPr>
          <a:xfrm flipV="1">
            <a:off x="5032484" y="1"/>
            <a:ext cx="0" cy="777239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8734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</TotalTime>
  <Words>76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Berlin Sans FB Demi</vt:lpstr>
      <vt:lpstr>Calibri</vt:lpstr>
      <vt:lpstr>Calibri Light</vt:lpstr>
      <vt:lpstr>Candara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Cossette</dc:creator>
  <cp:lastModifiedBy>Joe Cossette</cp:lastModifiedBy>
  <cp:revision>14</cp:revision>
  <dcterms:created xsi:type="dcterms:W3CDTF">2017-09-02T22:35:45Z</dcterms:created>
  <dcterms:modified xsi:type="dcterms:W3CDTF">2017-09-14T02:04:56Z</dcterms:modified>
</cp:coreProperties>
</file>