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540" r:id="rId2"/>
    <p:sldId id="545" r:id="rId3"/>
    <p:sldId id="534" r:id="rId4"/>
    <p:sldId id="535" r:id="rId5"/>
    <p:sldId id="541" r:id="rId6"/>
    <p:sldId id="536" r:id="rId7"/>
    <p:sldId id="537" r:id="rId8"/>
    <p:sldId id="538" r:id="rId9"/>
    <p:sldId id="539" r:id="rId10"/>
    <p:sldId id="543" r:id="rId11"/>
    <p:sldId id="544" r:id="rId12"/>
    <p:sldId id="561" r:id="rId13"/>
    <p:sldId id="56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DE4"/>
    <a:srgbClr val="FF9933"/>
    <a:srgbClr val="FF00FF"/>
    <a:srgbClr val="002060"/>
    <a:srgbClr val="FF7D7D"/>
    <a:srgbClr val="FECFC6"/>
    <a:srgbClr val="E29DFD"/>
    <a:srgbClr val="FFCC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737944" cy="3566160"/>
          </a:xfrm>
        </p:spPr>
        <p:txBody>
          <a:bodyPr>
            <a:normAutofit/>
          </a:bodyPr>
          <a:lstStyle/>
          <a:p>
            <a:r>
              <a:rPr lang="en-US" sz="6600" dirty="0"/>
              <a:t>Equivalent Resistance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Electricity</a:t>
            </a:r>
          </a:p>
        </p:txBody>
      </p:sp>
    </p:spTree>
    <p:extLst>
      <p:ext uri="{BB962C8B-B14F-4D97-AF65-F5344CB8AC3E}">
        <p14:creationId xmlns:p14="http://schemas.microsoft.com/office/powerpoint/2010/main" val="34434129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Equivalent Resistance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66327" y="2659541"/>
            <a:ext cx="7747630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979369" y="2061978"/>
            <a:ext cx="3158196" cy="117907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707489" y="2568101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8444081" y="2568101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CCF7D63-26B8-4334-9CE6-549BC1B764C3}"/>
              </a:ext>
            </a:extLst>
          </p:cNvPr>
          <p:cNvSpPr/>
          <p:nvPr/>
        </p:nvSpPr>
        <p:spPr>
          <a:xfrm rot="5400000">
            <a:off x="1708874" y="2288446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06412D5-1604-4F7D-93FF-F4C9CB1FA43C}"/>
              </a:ext>
            </a:extLst>
          </p:cNvPr>
          <p:cNvSpPr/>
          <p:nvPr/>
        </p:nvSpPr>
        <p:spPr>
          <a:xfrm rot="5400000">
            <a:off x="4402649" y="2892613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660E702-D4A8-4407-9D74-E1979225C656}"/>
              </a:ext>
            </a:extLst>
          </p:cNvPr>
          <p:cNvSpPr/>
          <p:nvPr/>
        </p:nvSpPr>
        <p:spPr>
          <a:xfrm rot="5400000">
            <a:off x="4402648" y="1698908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ACDD91-8595-4014-BDBD-06B3DD3CD3D2}"/>
              </a:ext>
            </a:extLst>
          </p:cNvPr>
          <p:cNvSpPr/>
          <p:nvPr/>
        </p:nvSpPr>
        <p:spPr>
          <a:xfrm rot="5400000">
            <a:off x="7317515" y="2288446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89605E-3E8B-4B5C-8120-C9B6B73CE50F}"/>
              </a:ext>
            </a:extLst>
          </p:cNvPr>
          <p:cNvSpPr txBox="1"/>
          <p:nvPr/>
        </p:nvSpPr>
        <p:spPr>
          <a:xfrm>
            <a:off x="1575934" y="2451461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+mj-lt"/>
              </a:rPr>
              <a:t>1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DD5DDA-9BDD-4B4E-8556-8B4109EC5A78}"/>
              </a:ext>
            </a:extLst>
          </p:cNvPr>
          <p:cNvSpPr txBox="1"/>
          <p:nvPr/>
        </p:nvSpPr>
        <p:spPr>
          <a:xfrm>
            <a:off x="4271332" y="1847033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+mj-lt"/>
              </a:rPr>
              <a:t>3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9D3AD2-C862-4C37-B97E-871DE91369DB}"/>
              </a:ext>
            </a:extLst>
          </p:cNvPr>
          <p:cNvSpPr txBox="1"/>
          <p:nvPr/>
        </p:nvSpPr>
        <p:spPr>
          <a:xfrm>
            <a:off x="4263652" y="3055628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+mj-lt"/>
              </a:rPr>
              <a:t>6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B84348-7274-4952-8608-30837B661BAC}"/>
              </a:ext>
            </a:extLst>
          </p:cNvPr>
          <p:cNvSpPr txBox="1"/>
          <p:nvPr/>
        </p:nvSpPr>
        <p:spPr>
          <a:xfrm>
            <a:off x="7186200" y="2444246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+mj-lt"/>
              </a:rPr>
              <a:t>3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9744B84-2BCC-417A-9D0A-18F32A0DED50}"/>
              </a:ext>
            </a:extLst>
          </p:cNvPr>
          <p:cNvGrpSpPr/>
          <p:nvPr/>
        </p:nvGrpSpPr>
        <p:grpSpPr>
          <a:xfrm>
            <a:off x="721022" y="4236159"/>
            <a:ext cx="7919472" cy="407325"/>
            <a:chOff x="721022" y="4236159"/>
            <a:chExt cx="7919472" cy="40732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17F9A38-A591-4548-9C17-04C63AAC1590}"/>
                </a:ext>
              </a:extLst>
            </p:cNvPr>
            <p:cNvGrpSpPr/>
            <p:nvPr/>
          </p:nvGrpSpPr>
          <p:grpSpPr>
            <a:xfrm>
              <a:off x="721022" y="4302770"/>
              <a:ext cx="7919472" cy="279613"/>
              <a:chOff x="721022" y="4302770"/>
              <a:chExt cx="7919472" cy="27961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29DC0589-969F-4A6A-9381-406ECBBFA458}"/>
                  </a:ext>
                </a:extLst>
              </p:cNvPr>
              <p:cNvCxnSpPr/>
              <p:nvPr/>
            </p:nvCxnSpPr>
            <p:spPr>
              <a:xfrm flipV="1">
                <a:off x="779860" y="4451454"/>
                <a:ext cx="7747630" cy="0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B00327DE-E1DE-41E3-94C4-C5191706540A}"/>
                  </a:ext>
                </a:extLst>
              </p:cNvPr>
              <p:cNvSpPr/>
              <p:nvPr/>
            </p:nvSpPr>
            <p:spPr>
              <a:xfrm>
                <a:off x="721022" y="4360014"/>
                <a:ext cx="182880" cy="18288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47CCA795-5AB7-4CEA-89A6-6CE317960E1E}"/>
                  </a:ext>
                </a:extLst>
              </p:cNvPr>
              <p:cNvSpPr/>
              <p:nvPr/>
            </p:nvSpPr>
            <p:spPr>
              <a:xfrm>
                <a:off x="8457614" y="4360014"/>
                <a:ext cx="182880" cy="18288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E8AEEE7-C593-4CB9-A0CE-C90EA331F8A7}"/>
                  </a:ext>
                </a:extLst>
              </p:cNvPr>
              <p:cNvSpPr/>
              <p:nvPr/>
            </p:nvSpPr>
            <p:spPr>
              <a:xfrm rot="5400000">
                <a:off x="1722407" y="4080359"/>
                <a:ext cx="277906" cy="7261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DF8F43B-AD2C-4BE4-A63B-BC0DF13E5015}"/>
                  </a:ext>
                </a:extLst>
              </p:cNvPr>
              <p:cNvSpPr/>
              <p:nvPr/>
            </p:nvSpPr>
            <p:spPr>
              <a:xfrm rot="5400000">
                <a:off x="4416181" y="4078652"/>
                <a:ext cx="277906" cy="7261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43E414C-C7DC-4DE7-AFA1-72539451B9F2}"/>
                  </a:ext>
                </a:extLst>
              </p:cNvPr>
              <p:cNvSpPr/>
              <p:nvPr/>
            </p:nvSpPr>
            <p:spPr>
              <a:xfrm rot="5400000">
                <a:off x="7331048" y="4080359"/>
                <a:ext cx="277906" cy="7261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12D1ED2-CE1D-438F-9A4A-FB938393AB66}"/>
                </a:ext>
              </a:extLst>
            </p:cNvPr>
            <p:cNvSpPr txBox="1"/>
            <p:nvPr/>
          </p:nvSpPr>
          <p:spPr>
            <a:xfrm>
              <a:off x="1589467" y="4243374"/>
              <a:ext cx="540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+mj-lt"/>
                </a:rPr>
                <a:t>1 </a:t>
              </a:r>
              <a:r>
                <a:rPr lang="el-GR" sz="2000" dirty="0">
                  <a:solidFill>
                    <a:srgbClr val="C00000"/>
                  </a:solidFill>
                  <a:latin typeface="+mj-lt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D27A13E-7BCE-4239-9002-985F503C900E}"/>
                </a:ext>
              </a:extLst>
            </p:cNvPr>
            <p:cNvSpPr txBox="1"/>
            <p:nvPr/>
          </p:nvSpPr>
          <p:spPr>
            <a:xfrm>
              <a:off x="7199733" y="4236159"/>
              <a:ext cx="540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+mj-lt"/>
                </a:rPr>
                <a:t>3 </a:t>
              </a:r>
              <a:r>
                <a:rPr lang="el-GR" sz="2000" dirty="0">
                  <a:solidFill>
                    <a:srgbClr val="C00000"/>
                  </a:solidFill>
                  <a:latin typeface="+mj-lt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49955BA-200E-41DB-BFB5-3586FEAA681C}"/>
              </a:ext>
            </a:extLst>
          </p:cNvPr>
          <p:cNvGrpSpPr/>
          <p:nvPr/>
        </p:nvGrpSpPr>
        <p:grpSpPr>
          <a:xfrm>
            <a:off x="721022" y="5483761"/>
            <a:ext cx="7919472" cy="277906"/>
            <a:chOff x="721022" y="5483761"/>
            <a:chExt cx="7919472" cy="277906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2BC7DF5-D794-475A-8DC9-F72898C3B38F}"/>
                </a:ext>
              </a:extLst>
            </p:cNvPr>
            <p:cNvCxnSpPr/>
            <p:nvPr/>
          </p:nvCxnSpPr>
          <p:spPr>
            <a:xfrm flipV="1">
              <a:off x="779860" y="5632445"/>
              <a:ext cx="774763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0E08D7E-9310-4089-B2A2-3D9652C20AD1}"/>
                </a:ext>
              </a:extLst>
            </p:cNvPr>
            <p:cNvSpPr/>
            <p:nvPr/>
          </p:nvSpPr>
          <p:spPr>
            <a:xfrm>
              <a:off x="721022" y="5541005"/>
              <a:ext cx="182880" cy="1828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D376478-209E-4897-BF63-A8E44BB31B55}"/>
                </a:ext>
              </a:extLst>
            </p:cNvPr>
            <p:cNvSpPr/>
            <p:nvPr/>
          </p:nvSpPr>
          <p:spPr>
            <a:xfrm>
              <a:off x="8457614" y="5541005"/>
              <a:ext cx="182880" cy="1828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4E17610-52EF-4C48-A5F0-C49983D72620}"/>
                </a:ext>
              </a:extLst>
            </p:cNvPr>
            <p:cNvSpPr/>
            <p:nvPr/>
          </p:nvSpPr>
          <p:spPr>
            <a:xfrm rot="5400000">
              <a:off x="4416181" y="5259643"/>
              <a:ext cx="277906" cy="7261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E730089D-69AF-4899-B9B3-9455141B9A7C}"/>
              </a:ext>
            </a:extLst>
          </p:cNvPr>
          <p:cNvSpPr txBox="1"/>
          <p:nvPr/>
        </p:nvSpPr>
        <p:spPr>
          <a:xfrm>
            <a:off x="4255210" y="5435761"/>
            <a:ext cx="599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b="1" dirty="0">
              <a:solidFill>
                <a:srgbClr val="00B05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0B6E747-0705-4D68-8C10-32A3B00E6C9E}"/>
              </a:ext>
            </a:extLst>
          </p:cNvPr>
          <p:cNvSpPr txBox="1"/>
          <p:nvPr/>
        </p:nvSpPr>
        <p:spPr>
          <a:xfrm>
            <a:off x="4241676" y="4243717"/>
            <a:ext cx="599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20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0AA5E63-F223-4F13-A3D6-BF4326307882}"/>
              </a:ext>
            </a:extLst>
          </p:cNvPr>
          <p:cNvGrpSpPr/>
          <p:nvPr/>
        </p:nvGrpSpPr>
        <p:grpSpPr>
          <a:xfrm>
            <a:off x="1135380" y="4110209"/>
            <a:ext cx="7028906" cy="1406824"/>
            <a:chOff x="1131095" y="4110209"/>
            <a:chExt cx="7033191" cy="1406824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2E97777-ED82-431C-9AEB-46BA7895DEFF}"/>
                </a:ext>
              </a:extLst>
            </p:cNvPr>
            <p:cNvSpPr/>
            <p:nvPr/>
          </p:nvSpPr>
          <p:spPr>
            <a:xfrm>
              <a:off x="1131095" y="4110209"/>
              <a:ext cx="7033191" cy="638918"/>
            </a:xfrm>
            <a:prstGeom prst="rect">
              <a:avLst/>
            </a:prstGeom>
            <a:solidFill>
              <a:srgbClr val="00B050">
                <a:alpha val="20000"/>
              </a:srgbClr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3C741AB5-7434-425E-BE23-3A4F5D535E8B}"/>
                </a:ext>
              </a:extLst>
            </p:cNvPr>
            <p:cNvCxnSpPr>
              <a:cxnSpLocks/>
            </p:cNvCxnSpPr>
            <p:nvPr/>
          </p:nvCxnSpPr>
          <p:spPr>
            <a:xfrm>
              <a:off x="4554829" y="4739793"/>
              <a:ext cx="0" cy="77724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CACA580-A365-4810-8A75-221951890876}"/>
              </a:ext>
            </a:extLst>
          </p:cNvPr>
          <p:cNvGrpSpPr/>
          <p:nvPr/>
        </p:nvGrpSpPr>
        <p:grpSpPr>
          <a:xfrm>
            <a:off x="2666931" y="1780753"/>
            <a:ext cx="3696547" cy="2545931"/>
            <a:chOff x="2666931" y="1780753"/>
            <a:chExt cx="3696547" cy="254593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0704CAC-73C7-4AC7-B450-53CF5F3E778E}"/>
                </a:ext>
              </a:extLst>
            </p:cNvPr>
            <p:cNvSpPr/>
            <p:nvPr/>
          </p:nvSpPr>
          <p:spPr>
            <a:xfrm>
              <a:off x="2666931" y="1780753"/>
              <a:ext cx="3696547" cy="1722971"/>
            </a:xfrm>
            <a:prstGeom prst="rect">
              <a:avLst/>
            </a:prstGeom>
            <a:solidFill>
              <a:srgbClr val="7030A0">
                <a:alpha val="20000"/>
              </a:srgb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BC912566-BBBE-43C7-A8A7-446A9EAB904A}"/>
                </a:ext>
              </a:extLst>
            </p:cNvPr>
            <p:cNvCxnSpPr>
              <a:cxnSpLocks/>
            </p:cNvCxnSpPr>
            <p:nvPr/>
          </p:nvCxnSpPr>
          <p:spPr>
            <a:xfrm>
              <a:off x="4561860" y="3503724"/>
              <a:ext cx="0" cy="822960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76D56CC0-E288-4E3E-B7EF-809EEF1F09D7}"/>
                  </a:ext>
                </a:extLst>
              </p:cNvPr>
              <p:cNvSpPr/>
              <p:nvPr/>
            </p:nvSpPr>
            <p:spPr>
              <a:xfrm>
                <a:off x="4533918" y="3588249"/>
                <a:ext cx="18146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76D56CC0-E288-4E3E-B7EF-809EEF1F09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918" y="3588249"/>
                <a:ext cx="1814664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4E64613-95F6-4426-8E94-01D01E32E31A}"/>
                  </a:ext>
                </a:extLst>
              </p:cNvPr>
              <p:cNvSpPr/>
              <p:nvPr/>
            </p:nvSpPr>
            <p:spPr>
              <a:xfrm>
                <a:off x="4583932" y="4879961"/>
                <a:ext cx="12831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+2+3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4E64613-95F6-4426-8E94-01D01E32E3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932" y="4879961"/>
                <a:ext cx="128310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A0192C9-A4A2-43E5-BF32-8B80A3FC8A9C}"/>
                  </a:ext>
                </a:extLst>
              </p:cNvPr>
              <p:cNvSpPr/>
              <p:nvPr/>
            </p:nvSpPr>
            <p:spPr>
              <a:xfrm>
                <a:off x="6167919" y="3588696"/>
                <a:ext cx="8794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0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A0192C9-A4A2-43E5-BF32-8B80A3FC8A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919" y="3588696"/>
                <a:ext cx="87947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5498489-ECB3-4046-8ECB-51BD034D845E}"/>
                  </a:ext>
                </a:extLst>
              </p:cNvPr>
              <p:cNvSpPr/>
              <p:nvPr/>
            </p:nvSpPr>
            <p:spPr>
              <a:xfrm>
                <a:off x="5686378" y="4880905"/>
                <a:ext cx="8794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5498489-ECB3-4046-8ECB-51BD034D84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378" y="4880905"/>
                <a:ext cx="87947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8993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8" grpId="0"/>
      <p:bldP spid="50" grpId="0"/>
      <p:bldP spid="37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 | Equivalent Resistance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512470" y="2520831"/>
            <a:ext cx="6055331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794861" y="1895427"/>
            <a:ext cx="3554278" cy="12717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453632" y="2429391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535199" y="2429391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D54E5DB-7D0A-4C2D-BBC7-FAB7B5B57BDB}"/>
              </a:ext>
            </a:extLst>
          </p:cNvPr>
          <p:cNvSpPr/>
          <p:nvPr/>
        </p:nvSpPr>
        <p:spPr>
          <a:xfrm rot="5400000">
            <a:off x="3629533" y="1517891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8737D24-BCF0-402E-B6F8-FBA1B4F59986}"/>
              </a:ext>
            </a:extLst>
          </p:cNvPr>
          <p:cNvSpPr/>
          <p:nvPr/>
        </p:nvSpPr>
        <p:spPr>
          <a:xfrm rot="5400000">
            <a:off x="5164807" y="1532356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371ADA0-4086-40C3-820C-66139A076484}"/>
              </a:ext>
            </a:extLst>
          </p:cNvPr>
          <p:cNvSpPr/>
          <p:nvPr/>
        </p:nvSpPr>
        <p:spPr>
          <a:xfrm rot="5400000">
            <a:off x="3618673" y="2806521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DA8917C-7627-41DD-A13F-40BFB76A93A3}"/>
              </a:ext>
            </a:extLst>
          </p:cNvPr>
          <p:cNvSpPr/>
          <p:nvPr/>
        </p:nvSpPr>
        <p:spPr>
          <a:xfrm rot="5400000">
            <a:off x="5164807" y="2806521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419440" y="2960647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10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33493" y="2967111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8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484362" y="1680906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7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033493" y="1695371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2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C27CD7B-2E6F-498B-AC27-2B5D2D8B1C43}"/>
              </a:ext>
            </a:extLst>
          </p:cNvPr>
          <p:cNvGrpSpPr/>
          <p:nvPr/>
        </p:nvGrpSpPr>
        <p:grpSpPr>
          <a:xfrm>
            <a:off x="1463355" y="3806405"/>
            <a:ext cx="6264447" cy="1221304"/>
            <a:chOff x="1463355" y="3806405"/>
            <a:chExt cx="6264447" cy="122130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D480A12-4EA6-4CB2-953F-7B3F95F86778}"/>
                </a:ext>
              </a:extLst>
            </p:cNvPr>
            <p:cNvGrpSpPr/>
            <p:nvPr/>
          </p:nvGrpSpPr>
          <p:grpSpPr>
            <a:xfrm>
              <a:off x="1463355" y="3951245"/>
              <a:ext cx="6264447" cy="939783"/>
              <a:chOff x="1463355" y="3951245"/>
              <a:chExt cx="6264447" cy="93978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1B9AF5CF-D354-4482-AC76-25043A597B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2193" y="4412417"/>
                <a:ext cx="6055331" cy="0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9ACC4C1-C2FD-4942-8C6C-6E648C3CE536}"/>
                  </a:ext>
                </a:extLst>
              </p:cNvPr>
              <p:cNvSpPr/>
              <p:nvPr/>
            </p:nvSpPr>
            <p:spPr>
              <a:xfrm>
                <a:off x="2794861" y="3951245"/>
                <a:ext cx="3554278" cy="939783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97E04BA6-8020-40E2-9D29-C0E63BE03ECF}"/>
                  </a:ext>
                </a:extLst>
              </p:cNvPr>
              <p:cNvSpPr/>
              <p:nvPr/>
            </p:nvSpPr>
            <p:spPr>
              <a:xfrm>
                <a:off x="1463355" y="4320977"/>
                <a:ext cx="182880" cy="18288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7A1F818A-B9CC-4A7E-8EEE-D09F8F942F63}"/>
                  </a:ext>
                </a:extLst>
              </p:cNvPr>
              <p:cNvSpPr/>
              <p:nvPr/>
            </p:nvSpPr>
            <p:spPr>
              <a:xfrm>
                <a:off x="7544922" y="4320977"/>
                <a:ext cx="182880" cy="18288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26432D6-8ABA-421E-ABBF-FAFA971B3B28}"/>
                </a:ext>
              </a:extLst>
            </p:cNvPr>
            <p:cNvSpPr/>
            <p:nvPr/>
          </p:nvSpPr>
          <p:spPr>
            <a:xfrm rot="5400000">
              <a:off x="4438665" y="3582287"/>
              <a:ext cx="277906" cy="7261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997283B-F33F-4390-80F2-4BAEF97A39A6}"/>
                </a:ext>
              </a:extLst>
            </p:cNvPr>
            <p:cNvSpPr/>
            <p:nvPr/>
          </p:nvSpPr>
          <p:spPr>
            <a:xfrm rot="5400000">
              <a:off x="4427805" y="4525685"/>
              <a:ext cx="277906" cy="7261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162120A8-1D6D-432C-B82F-941007039ACD}"/>
              </a:ext>
            </a:extLst>
          </p:cNvPr>
          <p:cNvSpPr txBox="1"/>
          <p:nvPr/>
        </p:nvSpPr>
        <p:spPr>
          <a:xfrm>
            <a:off x="4168900" y="4698031"/>
            <a:ext cx="763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 </a:t>
            </a:r>
            <a:r>
              <a:rPr lang="el-GR" sz="20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b="1" dirty="0">
              <a:solidFill>
                <a:srgbClr val="00B05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E0E152-D5BD-4010-AF4F-6566394ED3A6}"/>
              </a:ext>
            </a:extLst>
          </p:cNvPr>
          <p:cNvSpPr txBox="1"/>
          <p:nvPr/>
        </p:nvSpPr>
        <p:spPr>
          <a:xfrm>
            <a:off x="4286675" y="3740971"/>
            <a:ext cx="599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</a:t>
            </a:r>
            <a:r>
              <a:rPr lang="el-GR" sz="20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7D3DB73-C728-45DB-B89B-5CBE909360C9}"/>
              </a:ext>
            </a:extLst>
          </p:cNvPr>
          <p:cNvGrpSpPr/>
          <p:nvPr/>
        </p:nvGrpSpPr>
        <p:grpSpPr>
          <a:xfrm>
            <a:off x="1453632" y="5641789"/>
            <a:ext cx="6264447" cy="277906"/>
            <a:chOff x="1453632" y="5641789"/>
            <a:chExt cx="6264447" cy="277906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E21A6DF-4A8B-49E1-B7B6-A15D86C03624}"/>
                </a:ext>
              </a:extLst>
            </p:cNvPr>
            <p:cNvCxnSpPr/>
            <p:nvPr/>
          </p:nvCxnSpPr>
          <p:spPr>
            <a:xfrm>
              <a:off x="1512470" y="5789601"/>
              <a:ext cx="6055331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BD872DF-3826-4711-A915-2782F38ED0C0}"/>
                </a:ext>
              </a:extLst>
            </p:cNvPr>
            <p:cNvSpPr/>
            <p:nvPr/>
          </p:nvSpPr>
          <p:spPr>
            <a:xfrm>
              <a:off x="1453632" y="5698161"/>
              <a:ext cx="182880" cy="1828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5A65F57-D7BE-4136-8C5A-EF7044883A2D}"/>
                </a:ext>
              </a:extLst>
            </p:cNvPr>
            <p:cNvSpPr/>
            <p:nvPr/>
          </p:nvSpPr>
          <p:spPr>
            <a:xfrm>
              <a:off x="7535199" y="5698161"/>
              <a:ext cx="182880" cy="1828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F0CF51A-AA8A-48F8-934A-CFBAE0DFAA39}"/>
                </a:ext>
              </a:extLst>
            </p:cNvPr>
            <p:cNvSpPr/>
            <p:nvPr/>
          </p:nvSpPr>
          <p:spPr>
            <a:xfrm rot="5400000">
              <a:off x="4418082" y="5417671"/>
              <a:ext cx="277906" cy="7261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221042C-9DF8-4580-8DE8-6BE2F3F45751}"/>
              </a:ext>
            </a:extLst>
          </p:cNvPr>
          <p:cNvSpPr txBox="1"/>
          <p:nvPr/>
        </p:nvSpPr>
        <p:spPr>
          <a:xfrm>
            <a:off x="4248959" y="5590017"/>
            <a:ext cx="599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C02A694-F6FF-44C6-B31C-681B24099F19}"/>
              </a:ext>
            </a:extLst>
          </p:cNvPr>
          <p:cNvSpPr/>
          <p:nvPr/>
        </p:nvSpPr>
        <p:spPr>
          <a:xfrm>
            <a:off x="3157008" y="1613559"/>
            <a:ext cx="2743200" cy="548640"/>
          </a:xfrm>
          <a:prstGeom prst="rect">
            <a:avLst/>
          </a:prstGeom>
          <a:solidFill>
            <a:srgbClr val="7030A0">
              <a:alpha val="20000"/>
            </a:srgb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AAF4480-CDDE-47D7-95FF-A6B6DB76F9A1}"/>
              </a:ext>
            </a:extLst>
          </p:cNvPr>
          <p:cNvSpPr/>
          <p:nvPr/>
        </p:nvSpPr>
        <p:spPr>
          <a:xfrm>
            <a:off x="3168535" y="2887200"/>
            <a:ext cx="2743200" cy="548640"/>
          </a:xfrm>
          <a:prstGeom prst="rect">
            <a:avLst/>
          </a:prstGeom>
          <a:solidFill>
            <a:srgbClr val="00B050">
              <a:alpha val="20000"/>
            </a:srgb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A7E42B8-B4BA-4219-A933-5749EF2FD2BE}"/>
                  </a:ext>
                </a:extLst>
              </p:cNvPr>
              <p:cNvSpPr/>
              <p:nvPr/>
            </p:nvSpPr>
            <p:spPr>
              <a:xfrm>
                <a:off x="6008042" y="1473167"/>
                <a:ext cx="15424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0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20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0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A7E42B8-B4BA-4219-A933-5749EF2FD2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042" y="1473167"/>
                <a:ext cx="154241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6E9BF4A-9A53-4023-83B4-DC68DC1E4A60}"/>
                  </a:ext>
                </a:extLst>
              </p:cNvPr>
              <p:cNvSpPr/>
              <p:nvPr/>
            </p:nvSpPr>
            <p:spPr>
              <a:xfrm>
                <a:off x="6004667" y="3202895"/>
                <a:ext cx="18277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0+8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6E9BF4A-9A53-4023-83B4-DC68DC1E4A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667" y="3202895"/>
                <a:ext cx="1827744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extLst>
              <a:ext uri="{FF2B5EF4-FFF2-40B4-BE49-F238E27FC236}">
                <a16:creationId xmlns:a16="http://schemas.microsoft.com/office/drawing/2014/main" id="{70385860-366D-4156-809E-79F49FE5D675}"/>
              </a:ext>
            </a:extLst>
          </p:cNvPr>
          <p:cNvSpPr/>
          <p:nvPr/>
        </p:nvSpPr>
        <p:spPr>
          <a:xfrm>
            <a:off x="2613660" y="3682803"/>
            <a:ext cx="3880445" cy="1479826"/>
          </a:xfrm>
          <a:prstGeom prst="rect">
            <a:avLst/>
          </a:prstGeom>
          <a:solidFill>
            <a:srgbClr val="FF6600">
              <a:alpha val="20000"/>
            </a:srgbClr>
          </a:solidFill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93BC0EF-2191-450A-89FF-920B88793EF0}"/>
                  </a:ext>
                </a:extLst>
              </p:cNvPr>
              <p:cNvSpPr/>
              <p:nvPr/>
            </p:nvSpPr>
            <p:spPr>
              <a:xfrm>
                <a:off x="4975101" y="5259398"/>
                <a:ext cx="26656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0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0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0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0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93BC0EF-2191-450A-89FF-920B88793E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101" y="5259398"/>
                <a:ext cx="266566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5F75E23E-C99A-4540-BEE3-AEDC4D007CB0}"/>
              </a:ext>
            </a:extLst>
          </p:cNvPr>
          <p:cNvSpPr txBox="1"/>
          <p:nvPr/>
        </p:nvSpPr>
        <p:spPr>
          <a:xfrm>
            <a:off x="4414758" y="4698950"/>
            <a:ext cx="296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22055C2-F192-410C-BB77-AACEAD6A58EE}"/>
              </a:ext>
            </a:extLst>
          </p:cNvPr>
          <p:cNvSpPr txBox="1"/>
          <p:nvPr/>
        </p:nvSpPr>
        <p:spPr>
          <a:xfrm>
            <a:off x="4442751" y="3741890"/>
            <a:ext cx="296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B53E6BE-3ECE-4973-90DE-E915F4B82B55}"/>
              </a:ext>
            </a:extLst>
          </p:cNvPr>
          <p:cNvSpPr txBox="1"/>
          <p:nvPr/>
        </p:nvSpPr>
        <p:spPr>
          <a:xfrm>
            <a:off x="4400442" y="5590017"/>
            <a:ext cx="296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501958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41" grpId="0"/>
      <p:bldP spid="42" grpId="0" animBg="1"/>
      <p:bldP spid="43" grpId="0" animBg="1"/>
      <p:bldP spid="44" grpId="0"/>
      <p:bldP spid="45" grpId="0"/>
      <p:bldP spid="46" grpId="0" animBg="1"/>
      <p:bldP spid="47" grpId="0"/>
      <p:bldP spid="50" grpId="0"/>
      <p:bldP spid="50" grpId="1"/>
      <p:bldP spid="51" grpId="0"/>
      <p:bldP spid="51" grpId="1"/>
      <p:bldP spid="52" grpId="0"/>
      <p:bldP spid="5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could be bigger…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85500B5-2D32-4565-BE4B-024ACE01E3CB}"/>
              </a:ext>
            </a:extLst>
          </p:cNvPr>
          <p:cNvGrpSpPr/>
          <p:nvPr/>
        </p:nvGrpSpPr>
        <p:grpSpPr>
          <a:xfrm>
            <a:off x="807896" y="1985706"/>
            <a:ext cx="7843444" cy="3570879"/>
            <a:chOff x="1099536" y="1817307"/>
            <a:chExt cx="6204851" cy="2824878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FDBD096-AE60-41B2-AC9A-6E433F186430}"/>
                </a:ext>
              </a:extLst>
            </p:cNvPr>
            <p:cNvCxnSpPr/>
            <p:nvPr/>
          </p:nvCxnSpPr>
          <p:spPr>
            <a:xfrm>
              <a:off x="1166146" y="3585512"/>
              <a:ext cx="6034512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D161540-F0FF-4E0D-94F4-BE2C815FE79D}"/>
                </a:ext>
              </a:extLst>
            </p:cNvPr>
            <p:cNvSpPr/>
            <p:nvPr/>
          </p:nvSpPr>
          <p:spPr>
            <a:xfrm>
              <a:off x="2287450" y="3047422"/>
              <a:ext cx="4538558" cy="143075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5A7904C-FA06-451A-AB2C-D7E289ECAA55}"/>
                </a:ext>
              </a:extLst>
            </p:cNvPr>
            <p:cNvSpPr/>
            <p:nvPr/>
          </p:nvSpPr>
          <p:spPr>
            <a:xfrm>
              <a:off x="1099536" y="3484547"/>
              <a:ext cx="182880" cy="1828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195465DC-008A-4D18-B170-FB007BCAF782}"/>
                </a:ext>
              </a:extLst>
            </p:cNvPr>
            <p:cNvSpPr/>
            <p:nvPr/>
          </p:nvSpPr>
          <p:spPr>
            <a:xfrm>
              <a:off x="7121507" y="3484547"/>
              <a:ext cx="182880" cy="1828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9314DC3-D689-43C7-AFD3-54F1F62B3295}"/>
                </a:ext>
              </a:extLst>
            </p:cNvPr>
            <p:cNvSpPr/>
            <p:nvPr/>
          </p:nvSpPr>
          <p:spPr>
            <a:xfrm>
              <a:off x="3258270" y="2661585"/>
              <a:ext cx="3450548" cy="121024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EC89255-63F8-4801-B5D7-6B1F20F31897}"/>
                </a:ext>
              </a:extLst>
            </p:cNvPr>
            <p:cNvSpPr/>
            <p:nvPr/>
          </p:nvSpPr>
          <p:spPr>
            <a:xfrm>
              <a:off x="4198997" y="2300699"/>
              <a:ext cx="2371440" cy="97373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DF4D27C-DFE6-462B-ABCD-2AED5B431FE9}"/>
                </a:ext>
              </a:extLst>
            </p:cNvPr>
            <p:cNvSpPr/>
            <p:nvPr/>
          </p:nvSpPr>
          <p:spPr>
            <a:xfrm>
              <a:off x="5128010" y="1980635"/>
              <a:ext cx="1291109" cy="6969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83CA5F8-919F-4018-A7AE-1A4BD7B8CBE9}"/>
                </a:ext>
              </a:extLst>
            </p:cNvPr>
            <p:cNvSpPr/>
            <p:nvPr/>
          </p:nvSpPr>
          <p:spPr>
            <a:xfrm>
              <a:off x="1464893" y="3414910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64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45534CE-6E0B-4773-A2A4-A1B88BF3FF45}"/>
                </a:ext>
              </a:extLst>
            </p:cNvPr>
            <p:cNvSpPr/>
            <p:nvPr/>
          </p:nvSpPr>
          <p:spPr>
            <a:xfrm>
              <a:off x="2435712" y="2853272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56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87B4BE43-5B2E-4BD0-87CF-FAACC08DFE87}"/>
                </a:ext>
              </a:extLst>
            </p:cNvPr>
            <p:cNvSpPr/>
            <p:nvPr/>
          </p:nvSpPr>
          <p:spPr>
            <a:xfrm>
              <a:off x="3408593" y="2472512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F4988C9-4A1D-496D-BDB8-D19BBE2A5F8D}"/>
                </a:ext>
              </a:extLst>
            </p:cNvPr>
            <p:cNvSpPr/>
            <p:nvPr/>
          </p:nvSpPr>
          <p:spPr>
            <a:xfrm>
              <a:off x="4343464" y="212787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21FD94A2-97F8-4B03-86D2-F6B56336F937}"/>
                </a:ext>
              </a:extLst>
            </p:cNvPr>
            <p:cNvSpPr/>
            <p:nvPr/>
          </p:nvSpPr>
          <p:spPr>
            <a:xfrm>
              <a:off x="5453524" y="1817307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48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C116BB8-FA93-4F68-96D0-2654CE171DEF}"/>
                </a:ext>
              </a:extLst>
            </p:cNvPr>
            <p:cNvSpPr/>
            <p:nvPr/>
          </p:nvSpPr>
          <p:spPr>
            <a:xfrm>
              <a:off x="5453524" y="2481899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16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0477A4B-8FD9-40F4-899E-B19DAD044E87}"/>
                </a:ext>
              </a:extLst>
            </p:cNvPr>
            <p:cNvSpPr/>
            <p:nvPr/>
          </p:nvSpPr>
          <p:spPr>
            <a:xfrm>
              <a:off x="3549392" y="369339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32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91883CBC-5876-4BBA-8D1A-60E525FE12ED}"/>
                </a:ext>
              </a:extLst>
            </p:cNvPr>
            <p:cNvSpPr/>
            <p:nvPr/>
          </p:nvSpPr>
          <p:spPr>
            <a:xfrm>
              <a:off x="4663851" y="3704466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3991591-0E98-449E-976F-83DD8403959E}"/>
                </a:ext>
              </a:extLst>
            </p:cNvPr>
            <p:cNvSpPr/>
            <p:nvPr/>
          </p:nvSpPr>
          <p:spPr>
            <a:xfrm>
              <a:off x="5778310" y="3704466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12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DA5C054-F4A7-47C9-BC14-566907E8555E}"/>
                </a:ext>
              </a:extLst>
            </p:cNvPr>
            <p:cNvSpPr/>
            <p:nvPr/>
          </p:nvSpPr>
          <p:spPr>
            <a:xfrm>
              <a:off x="4520120" y="3115685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0840BC8-D185-4146-9BDC-2C768F19DAB1}"/>
                </a:ext>
              </a:extLst>
            </p:cNvPr>
            <p:cNvSpPr/>
            <p:nvPr/>
          </p:nvSpPr>
          <p:spPr>
            <a:xfrm>
              <a:off x="5634579" y="3115685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24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4647E27-5C1A-48E6-9E11-55E93DB07AAB}"/>
                </a:ext>
              </a:extLst>
            </p:cNvPr>
            <p:cNvSpPr/>
            <p:nvPr/>
          </p:nvSpPr>
          <p:spPr>
            <a:xfrm>
              <a:off x="3682389" y="4308956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48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008B6F8-8FFC-4DE9-B2C2-712DE0665348}"/>
                </a:ext>
              </a:extLst>
            </p:cNvPr>
            <p:cNvSpPr/>
            <p:nvPr/>
          </p:nvSpPr>
          <p:spPr>
            <a:xfrm>
              <a:off x="4796848" y="432003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24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9608A44-8DDA-4720-8DDF-3188D334341E}"/>
                </a:ext>
              </a:extLst>
            </p:cNvPr>
            <p:cNvSpPr/>
            <p:nvPr/>
          </p:nvSpPr>
          <p:spPr>
            <a:xfrm>
              <a:off x="5911307" y="432003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2ED51EA-B8CC-4D46-8A18-DB1D89E029DC}"/>
                </a:ext>
              </a:extLst>
            </p:cNvPr>
            <p:cNvSpPr/>
            <p:nvPr/>
          </p:nvSpPr>
          <p:spPr>
            <a:xfrm>
              <a:off x="2567930" y="429788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20663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calculate the equivalent resistance for combinations of resistors in series and parallel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systematically step through the calculation of the equivalent resistance for a complex combination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891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Series and Parallel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04C2C37-DE09-4CEA-8664-4C5A8B1A4830}"/>
              </a:ext>
            </a:extLst>
          </p:cNvPr>
          <p:cNvCxnSpPr>
            <a:cxnSpLocks/>
          </p:cNvCxnSpPr>
          <p:nvPr/>
        </p:nvCxnSpPr>
        <p:spPr>
          <a:xfrm flipH="1">
            <a:off x="-8310" y="5190690"/>
            <a:ext cx="9143998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0C0E2865-CF70-4878-BED4-23AB3CD6F315}"/>
              </a:ext>
            </a:extLst>
          </p:cNvPr>
          <p:cNvSpPr/>
          <p:nvPr/>
        </p:nvSpPr>
        <p:spPr>
          <a:xfrm>
            <a:off x="3434233" y="4869015"/>
            <a:ext cx="2258910" cy="806296"/>
          </a:xfrm>
          <a:prstGeom prst="rect">
            <a:avLst/>
          </a:prstGeom>
          <a:solidFill>
            <a:schemeClr val="bg1"/>
          </a:solidFill>
          <a:ln w="762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2D21AB-F685-4724-BD2F-2EC5FFB59BF9}"/>
              </a:ext>
            </a:extLst>
          </p:cNvPr>
          <p:cNvSpPr/>
          <p:nvPr/>
        </p:nvSpPr>
        <p:spPr>
          <a:xfrm>
            <a:off x="4116930" y="4721097"/>
            <a:ext cx="859002" cy="281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302B20-417F-45B6-94ED-A710A018692A}"/>
              </a:ext>
            </a:extLst>
          </p:cNvPr>
          <p:cNvSpPr/>
          <p:nvPr/>
        </p:nvSpPr>
        <p:spPr>
          <a:xfrm>
            <a:off x="4115482" y="5536041"/>
            <a:ext cx="859002" cy="281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68CB1FC-4AC1-48AC-ADF1-84DE26A6EB8E}"/>
              </a:ext>
            </a:extLst>
          </p:cNvPr>
          <p:cNvGrpSpPr/>
          <p:nvPr/>
        </p:nvGrpSpPr>
        <p:grpSpPr>
          <a:xfrm>
            <a:off x="-182659" y="5120517"/>
            <a:ext cx="3363200" cy="137160"/>
            <a:chOff x="-174347" y="2290726"/>
            <a:chExt cx="3363200" cy="13716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97BAFDC-096C-4B6E-B522-689A7A64B011}"/>
                </a:ext>
              </a:extLst>
            </p:cNvPr>
            <p:cNvSpPr/>
            <p:nvPr/>
          </p:nvSpPr>
          <p:spPr>
            <a:xfrm>
              <a:off x="2729089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E602280-C2D2-4236-9BFD-9A4F675CF4FD}"/>
                </a:ext>
              </a:extLst>
            </p:cNvPr>
            <p:cNvSpPr/>
            <p:nvPr/>
          </p:nvSpPr>
          <p:spPr>
            <a:xfrm>
              <a:off x="-174347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CB6B23C-4E39-4BB2-8BE2-465DFC5BF808}"/>
                </a:ext>
              </a:extLst>
            </p:cNvPr>
            <p:cNvSpPr/>
            <p:nvPr/>
          </p:nvSpPr>
          <p:spPr>
            <a:xfrm>
              <a:off x="148257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579C36E-B320-40E3-909D-796AD06803BD}"/>
                </a:ext>
              </a:extLst>
            </p:cNvPr>
            <p:cNvSpPr/>
            <p:nvPr/>
          </p:nvSpPr>
          <p:spPr>
            <a:xfrm>
              <a:off x="1116069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047E31E-E728-4E7C-983D-B7A3108EE0AE}"/>
                </a:ext>
              </a:extLst>
            </p:cNvPr>
            <p:cNvSpPr/>
            <p:nvPr/>
          </p:nvSpPr>
          <p:spPr>
            <a:xfrm>
              <a:off x="470861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8B9F881-E6D4-4F47-9D12-302338422D5A}"/>
                </a:ext>
              </a:extLst>
            </p:cNvPr>
            <p:cNvSpPr/>
            <p:nvPr/>
          </p:nvSpPr>
          <p:spPr>
            <a:xfrm>
              <a:off x="793465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55226F3-4A1F-4E17-B887-E68C0F033DB9}"/>
                </a:ext>
              </a:extLst>
            </p:cNvPr>
            <p:cNvSpPr/>
            <p:nvPr/>
          </p:nvSpPr>
          <p:spPr>
            <a:xfrm>
              <a:off x="1438673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816C932-79CF-4051-A871-34179B61F2CA}"/>
                </a:ext>
              </a:extLst>
            </p:cNvPr>
            <p:cNvSpPr/>
            <p:nvPr/>
          </p:nvSpPr>
          <p:spPr>
            <a:xfrm>
              <a:off x="1761277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8CB2E99-4EDD-475E-A136-762A5E8C2BD1}"/>
                </a:ext>
              </a:extLst>
            </p:cNvPr>
            <p:cNvSpPr/>
            <p:nvPr/>
          </p:nvSpPr>
          <p:spPr>
            <a:xfrm>
              <a:off x="2083881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A84F866-814E-41CA-8A97-256BFCCBC497}"/>
                </a:ext>
              </a:extLst>
            </p:cNvPr>
            <p:cNvSpPr/>
            <p:nvPr/>
          </p:nvSpPr>
          <p:spPr>
            <a:xfrm>
              <a:off x="2406485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CD9D56E-3482-4C65-818E-9E9FED64E46D}"/>
                </a:ext>
              </a:extLst>
            </p:cNvPr>
            <p:cNvSpPr/>
            <p:nvPr/>
          </p:nvSpPr>
          <p:spPr>
            <a:xfrm>
              <a:off x="3051693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6CF05F18-1DCF-49B0-A9BB-FCCB81506180}"/>
              </a:ext>
            </a:extLst>
          </p:cNvPr>
          <p:cNvSpPr/>
          <p:nvPr/>
        </p:nvSpPr>
        <p:spPr>
          <a:xfrm>
            <a:off x="3369955" y="511893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B5E5315-8311-4F16-BDA8-E975F0C51245}"/>
              </a:ext>
            </a:extLst>
          </p:cNvPr>
          <p:cNvGrpSpPr/>
          <p:nvPr/>
        </p:nvGrpSpPr>
        <p:grpSpPr>
          <a:xfrm>
            <a:off x="3363954" y="4792877"/>
            <a:ext cx="2072784" cy="137160"/>
            <a:chOff x="3374647" y="1960995"/>
            <a:chExt cx="2072784" cy="13716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35AA4B8-E3A2-4B6B-992C-1C7946DC2BF0}"/>
                </a:ext>
              </a:extLst>
            </p:cNvPr>
            <p:cNvSpPr/>
            <p:nvPr/>
          </p:nvSpPr>
          <p:spPr>
            <a:xfrm>
              <a:off x="5310271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E489548-BE75-4207-885C-549E04A560B1}"/>
                </a:ext>
              </a:extLst>
            </p:cNvPr>
            <p:cNvSpPr/>
            <p:nvPr/>
          </p:nvSpPr>
          <p:spPr>
            <a:xfrm>
              <a:off x="3697251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82F07D9-3CE0-4FEB-9D42-3AF1F1CB69AA}"/>
                </a:ext>
              </a:extLst>
            </p:cNvPr>
            <p:cNvSpPr/>
            <p:nvPr/>
          </p:nvSpPr>
          <p:spPr>
            <a:xfrm>
              <a:off x="3374647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97406330-652F-4B93-8E78-1A12DCDBBEC6}"/>
                </a:ext>
              </a:extLst>
            </p:cNvPr>
            <p:cNvSpPr/>
            <p:nvPr/>
          </p:nvSpPr>
          <p:spPr>
            <a:xfrm>
              <a:off x="4019855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EF5EA8F5-8B7C-48AC-A04F-0DAE59E96A87}"/>
                </a:ext>
              </a:extLst>
            </p:cNvPr>
            <p:cNvSpPr/>
            <p:nvPr/>
          </p:nvSpPr>
          <p:spPr>
            <a:xfrm>
              <a:off x="4342459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0993CF8-5D38-4556-BB31-624D741B948E}"/>
                </a:ext>
              </a:extLst>
            </p:cNvPr>
            <p:cNvSpPr/>
            <p:nvPr/>
          </p:nvSpPr>
          <p:spPr>
            <a:xfrm>
              <a:off x="4665063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9746EF3-480D-4F7F-84E4-7C0E45564D10}"/>
                </a:ext>
              </a:extLst>
            </p:cNvPr>
            <p:cNvSpPr/>
            <p:nvPr/>
          </p:nvSpPr>
          <p:spPr>
            <a:xfrm>
              <a:off x="4987667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Oval 52">
            <a:extLst>
              <a:ext uri="{FF2B5EF4-FFF2-40B4-BE49-F238E27FC236}">
                <a16:creationId xmlns:a16="http://schemas.microsoft.com/office/drawing/2014/main" id="{DC4A1D9F-BF6E-498B-81E8-0DD8387C82C1}"/>
              </a:ext>
            </a:extLst>
          </p:cNvPr>
          <p:cNvSpPr/>
          <p:nvPr/>
        </p:nvSpPr>
        <p:spPr>
          <a:xfrm>
            <a:off x="5624563" y="479078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9989037-BC86-49B8-8D1B-51621F3322AB}"/>
              </a:ext>
            </a:extLst>
          </p:cNvPr>
          <p:cNvGrpSpPr/>
          <p:nvPr/>
        </p:nvGrpSpPr>
        <p:grpSpPr>
          <a:xfrm>
            <a:off x="5626262" y="5117863"/>
            <a:ext cx="3363200" cy="137160"/>
            <a:chOff x="5634574" y="2288072"/>
            <a:chExt cx="3363200" cy="137160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5F5D0E8-5885-4573-AA12-C3270841A7EF}"/>
                </a:ext>
              </a:extLst>
            </p:cNvPr>
            <p:cNvSpPr/>
            <p:nvPr/>
          </p:nvSpPr>
          <p:spPr>
            <a:xfrm>
              <a:off x="8860614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DE94895-2E2E-4ECB-854B-77BF307B9E5F}"/>
                </a:ext>
              </a:extLst>
            </p:cNvPr>
            <p:cNvSpPr/>
            <p:nvPr/>
          </p:nvSpPr>
          <p:spPr>
            <a:xfrm>
              <a:off x="5957178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A17730B-CE31-4448-B3D5-AC18F74B11ED}"/>
                </a:ext>
              </a:extLst>
            </p:cNvPr>
            <p:cNvSpPr/>
            <p:nvPr/>
          </p:nvSpPr>
          <p:spPr>
            <a:xfrm>
              <a:off x="6279782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8A6E2D1C-6108-4A8C-8E59-EE91384CBA99}"/>
                </a:ext>
              </a:extLst>
            </p:cNvPr>
            <p:cNvSpPr/>
            <p:nvPr/>
          </p:nvSpPr>
          <p:spPr>
            <a:xfrm>
              <a:off x="7247594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2FF62BB-AA57-437D-AEE7-61708B961C2D}"/>
                </a:ext>
              </a:extLst>
            </p:cNvPr>
            <p:cNvSpPr/>
            <p:nvPr/>
          </p:nvSpPr>
          <p:spPr>
            <a:xfrm>
              <a:off x="6602386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A73D814D-A49C-4D96-B39B-B539BAF44961}"/>
                </a:ext>
              </a:extLst>
            </p:cNvPr>
            <p:cNvSpPr/>
            <p:nvPr/>
          </p:nvSpPr>
          <p:spPr>
            <a:xfrm>
              <a:off x="6924990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F818C15-7ADC-4140-A7A7-182C4B223534}"/>
                </a:ext>
              </a:extLst>
            </p:cNvPr>
            <p:cNvSpPr/>
            <p:nvPr/>
          </p:nvSpPr>
          <p:spPr>
            <a:xfrm>
              <a:off x="7570198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3F51159E-36F6-47D2-A609-CBBD83276130}"/>
                </a:ext>
              </a:extLst>
            </p:cNvPr>
            <p:cNvSpPr/>
            <p:nvPr/>
          </p:nvSpPr>
          <p:spPr>
            <a:xfrm>
              <a:off x="7892802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EB25E3F5-2FAC-4A40-B83E-B6BD13A96798}"/>
                </a:ext>
              </a:extLst>
            </p:cNvPr>
            <p:cNvSpPr/>
            <p:nvPr/>
          </p:nvSpPr>
          <p:spPr>
            <a:xfrm>
              <a:off x="8215406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E4749B6-18BB-43BF-B366-F676DFAAB0F0}"/>
                </a:ext>
              </a:extLst>
            </p:cNvPr>
            <p:cNvSpPr/>
            <p:nvPr/>
          </p:nvSpPr>
          <p:spPr>
            <a:xfrm>
              <a:off x="8538010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39265868-FDD9-44A1-977F-54F71063BA55}"/>
                </a:ext>
              </a:extLst>
            </p:cNvPr>
            <p:cNvSpPr/>
            <p:nvPr/>
          </p:nvSpPr>
          <p:spPr>
            <a:xfrm>
              <a:off x="5634574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>
            <a:extLst>
              <a:ext uri="{FF2B5EF4-FFF2-40B4-BE49-F238E27FC236}">
                <a16:creationId xmlns:a16="http://schemas.microsoft.com/office/drawing/2014/main" id="{75930E14-8310-4284-92D1-9683FC691DEC}"/>
              </a:ext>
            </a:extLst>
          </p:cNvPr>
          <p:cNvSpPr/>
          <p:nvPr/>
        </p:nvSpPr>
        <p:spPr>
          <a:xfrm>
            <a:off x="9174906" y="5117863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386A645-C10C-4C4C-A13C-1FA3540EC75D}"/>
              </a:ext>
            </a:extLst>
          </p:cNvPr>
          <p:cNvSpPr/>
          <p:nvPr/>
        </p:nvSpPr>
        <p:spPr>
          <a:xfrm>
            <a:off x="9497514" y="5117863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FD75FB6-D186-4D87-9988-FA5A8C1700AD}"/>
              </a:ext>
            </a:extLst>
          </p:cNvPr>
          <p:cNvSpPr/>
          <p:nvPr/>
        </p:nvSpPr>
        <p:spPr>
          <a:xfrm>
            <a:off x="5624563" y="5283295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8305145-5C5A-49F7-A4DD-470C2974874E}"/>
              </a:ext>
            </a:extLst>
          </p:cNvPr>
          <p:cNvSpPr/>
          <p:nvPr/>
        </p:nvSpPr>
        <p:spPr>
          <a:xfrm>
            <a:off x="5622885" y="5593497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E996B343-B38F-4F96-B987-1372982D6FB3}"/>
              </a:ext>
            </a:extLst>
          </p:cNvPr>
          <p:cNvSpPr/>
          <p:nvPr/>
        </p:nvSpPr>
        <p:spPr>
          <a:xfrm>
            <a:off x="3370522" y="5283295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D0063D9-4E68-43F9-8915-5F6C45574A99}"/>
              </a:ext>
            </a:extLst>
          </p:cNvPr>
          <p:cNvGrpSpPr/>
          <p:nvPr/>
        </p:nvGrpSpPr>
        <p:grpSpPr>
          <a:xfrm>
            <a:off x="3370522" y="5608324"/>
            <a:ext cx="2072784" cy="137160"/>
            <a:chOff x="3374647" y="1960995"/>
            <a:chExt cx="2072784" cy="137160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013CE81-4755-4C2F-80B4-8C8BA0DA2EB6}"/>
                </a:ext>
              </a:extLst>
            </p:cNvPr>
            <p:cNvSpPr/>
            <p:nvPr/>
          </p:nvSpPr>
          <p:spPr>
            <a:xfrm>
              <a:off x="5310271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79FBF78-6184-449C-BFCD-663AA5D34374}"/>
                </a:ext>
              </a:extLst>
            </p:cNvPr>
            <p:cNvSpPr/>
            <p:nvPr/>
          </p:nvSpPr>
          <p:spPr>
            <a:xfrm>
              <a:off x="3697251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79C1D302-4EAB-4785-B1B7-3A0060E37B4A}"/>
                </a:ext>
              </a:extLst>
            </p:cNvPr>
            <p:cNvSpPr/>
            <p:nvPr/>
          </p:nvSpPr>
          <p:spPr>
            <a:xfrm>
              <a:off x="3374647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F1300118-02BC-4493-8371-E5CEC14E8B6D}"/>
                </a:ext>
              </a:extLst>
            </p:cNvPr>
            <p:cNvSpPr/>
            <p:nvPr/>
          </p:nvSpPr>
          <p:spPr>
            <a:xfrm>
              <a:off x="4019855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0F1FE62-30B6-4255-BE7F-2A113F9B6DBE}"/>
                </a:ext>
              </a:extLst>
            </p:cNvPr>
            <p:cNvSpPr/>
            <p:nvPr/>
          </p:nvSpPr>
          <p:spPr>
            <a:xfrm>
              <a:off x="4342459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9C388407-42A1-488F-AC50-92E932D92A3B}"/>
                </a:ext>
              </a:extLst>
            </p:cNvPr>
            <p:cNvSpPr/>
            <p:nvPr/>
          </p:nvSpPr>
          <p:spPr>
            <a:xfrm>
              <a:off x="4665063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B9962FD-F3DA-4889-9D99-DD2C457BC74A}"/>
                </a:ext>
              </a:extLst>
            </p:cNvPr>
            <p:cNvSpPr/>
            <p:nvPr/>
          </p:nvSpPr>
          <p:spPr>
            <a:xfrm>
              <a:off x="4987667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989A8B53-89F1-42EA-8451-8CF0C196D499}"/>
              </a:ext>
            </a:extLst>
          </p:cNvPr>
          <p:cNvSpPr/>
          <p:nvPr/>
        </p:nvSpPr>
        <p:spPr>
          <a:xfrm>
            <a:off x="3369955" y="511893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3C978405-887A-4BB0-A32B-354A23983E01}"/>
              </a:ext>
            </a:extLst>
          </p:cNvPr>
          <p:cNvSpPr/>
          <p:nvPr/>
        </p:nvSpPr>
        <p:spPr>
          <a:xfrm>
            <a:off x="3369955" y="511893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B039FF1C-4B61-436D-AC5A-D8C2D3A3F225}"/>
              </a:ext>
            </a:extLst>
          </p:cNvPr>
          <p:cNvSpPr/>
          <p:nvPr/>
        </p:nvSpPr>
        <p:spPr>
          <a:xfrm>
            <a:off x="5622885" y="5593497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CE4533DA-0515-4853-AFC2-92D402EE5054}"/>
              </a:ext>
            </a:extLst>
          </p:cNvPr>
          <p:cNvSpPr/>
          <p:nvPr/>
        </p:nvSpPr>
        <p:spPr>
          <a:xfrm>
            <a:off x="3369955" y="511893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1F88878-3869-4893-A60C-E8A66C46B763}"/>
              </a:ext>
            </a:extLst>
          </p:cNvPr>
          <p:cNvSpPr/>
          <p:nvPr/>
        </p:nvSpPr>
        <p:spPr>
          <a:xfrm>
            <a:off x="5622885" y="5593497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046C965F-D30C-4329-B7EB-449896BD9D91}"/>
              </a:ext>
            </a:extLst>
          </p:cNvPr>
          <p:cNvSpPr/>
          <p:nvPr/>
        </p:nvSpPr>
        <p:spPr>
          <a:xfrm>
            <a:off x="5622885" y="5593497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D97FD7C-D823-4326-89A3-D45374364B8F}"/>
              </a:ext>
            </a:extLst>
          </p:cNvPr>
          <p:cNvSpPr/>
          <p:nvPr/>
        </p:nvSpPr>
        <p:spPr>
          <a:xfrm>
            <a:off x="3369955" y="511893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D6F7753-5FCC-43FE-9FE6-4DBB896C3E81}"/>
              </a:ext>
            </a:extLst>
          </p:cNvPr>
          <p:cNvSpPr/>
          <p:nvPr/>
        </p:nvSpPr>
        <p:spPr>
          <a:xfrm>
            <a:off x="4116934" y="4721097"/>
            <a:ext cx="859002" cy="281563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A11176E-6753-4D1B-ABDD-B61839361B01}"/>
              </a:ext>
            </a:extLst>
          </p:cNvPr>
          <p:cNvSpPr txBox="1"/>
          <p:nvPr/>
        </p:nvSpPr>
        <p:spPr>
          <a:xfrm flipH="1">
            <a:off x="4116931" y="4661889"/>
            <a:ext cx="859001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="1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500E64B-4A5F-474C-943A-C639B167DA5B}"/>
              </a:ext>
            </a:extLst>
          </p:cNvPr>
          <p:cNvSpPr/>
          <p:nvPr/>
        </p:nvSpPr>
        <p:spPr>
          <a:xfrm>
            <a:off x="4115486" y="5536041"/>
            <a:ext cx="859002" cy="281563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14A9F40-64F6-42FD-9D54-AF41880DA51D}"/>
              </a:ext>
            </a:extLst>
          </p:cNvPr>
          <p:cNvSpPr txBox="1"/>
          <p:nvPr/>
        </p:nvSpPr>
        <p:spPr>
          <a:xfrm flipH="1">
            <a:off x="4141723" y="5469688"/>
            <a:ext cx="859001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="1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7A0B237-EF27-4ACF-974C-CBDA41D17AD5}"/>
              </a:ext>
            </a:extLst>
          </p:cNvPr>
          <p:cNvCxnSpPr>
            <a:cxnSpLocks/>
          </p:cNvCxnSpPr>
          <p:nvPr/>
        </p:nvCxnSpPr>
        <p:spPr>
          <a:xfrm flipH="1">
            <a:off x="-8311" y="2826145"/>
            <a:ext cx="9143999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95F88F83-5CC4-4153-A2D7-F659087FFCDC}"/>
              </a:ext>
            </a:extLst>
          </p:cNvPr>
          <p:cNvSpPr/>
          <p:nvPr/>
        </p:nvSpPr>
        <p:spPr>
          <a:xfrm>
            <a:off x="3488028" y="2672671"/>
            <a:ext cx="860481" cy="281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8FE8A80-9C45-462D-A506-1F4CE1D6E1DA}"/>
              </a:ext>
            </a:extLst>
          </p:cNvPr>
          <p:cNvSpPr/>
          <p:nvPr/>
        </p:nvSpPr>
        <p:spPr>
          <a:xfrm>
            <a:off x="4690507" y="2672673"/>
            <a:ext cx="860481" cy="281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60A74B7-F9A6-4730-AE23-6A5F18A459D2}"/>
              </a:ext>
            </a:extLst>
          </p:cNvPr>
          <p:cNvGrpSpPr/>
          <p:nvPr/>
        </p:nvGrpSpPr>
        <p:grpSpPr>
          <a:xfrm>
            <a:off x="-221930" y="2754672"/>
            <a:ext cx="9617054" cy="137160"/>
            <a:chOff x="-224882" y="2382843"/>
            <a:chExt cx="9617054" cy="137160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399DBA65-398B-4C61-87AD-1BD809CFAC7B}"/>
                </a:ext>
              </a:extLst>
            </p:cNvPr>
            <p:cNvSpPr/>
            <p:nvPr/>
          </p:nvSpPr>
          <p:spPr>
            <a:xfrm>
              <a:off x="71365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BDDA1910-19DD-4D08-83FC-E3E42E730382}"/>
                </a:ext>
              </a:extLst>
            </p:cNvPr>
            <p:cNvSpPr/>
            <p:nvPr/>
          </p:nvSpPr>
          <p:spPr>
            <a:xfrm>
              <a:off x="367612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BA720CEA-0627-4B18-872D-88283CBBB385}"/>
                </a:ext>
              </a:extLst>
            </p:cNvPr>
            <p:cNvSpPr/>
            <p:nvPr/>
          </p:nvSpPr>
          <p:spPr>
            <a:xfrm>
              <a:off x="663859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28D98E2-4C12-45DD-80A6-006B64BBEB1D}"/>
                </a:ext>
              </a:extLst>
            </p:cNvPr>
            <p:cNvSpPr/>
            <p:nvPr/>
          </p:nvSpPr>
          <p:spPr>
            <a:xfrm>
              <a:off x="960106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AC5CFE55-D339-47F1-BEAD-3757315DB09C}"/>
                </a:ext>
              </a:extLst>
            </p:cNvPr>
            <p:cNvSpPr/>
            <p:nvPr/>
          </p:nvSpPr>
          <p:spPr>
            <a:xfrm>
              <a:off x="1256353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3E89D294-5E96-4F22-B495-C967660377F7}"/>
                </a:ext>
              </a:extLst>
            </p:cNvPr>
            <p:cNvSpPr/>
            <p:nvPr/>
          </p:nvSpPr>
          <p:spPr>
            <a:xfrm>
              <a:off x="2145094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49E8E4BC-993C-4E39-8C04-185BCF19DF4C}"/>
                </a:ext>
              </a:extLst>
            </p:cNvPr>
            <p:cNvSpPr/>
            <p:nvPr/>
          </p:nvSpPr>
          <p:spPr>
            <a:xfrm>
              <a:off x="1552600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23A8F92B-8327-4F85-A0C2-28C5A469F107}"/>
                </a:ext>
              </a:extLst>
            </p:cNvPr>
            <p:cNvSpPr/>
            <p:nvPr/>
          </p:nvSpPr>
          <p:spPr>
            <a:xfrm>
              <a:off x="1848847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A3CA2F74-CC77-480C-AC6A-99BE913205FB}"/>
                </a:ext>
              </a:extLst>
            </p:cNvPr>
            <p:cNvSpPr/>
            <p:nvPr/>
          </p:nvSpPr>
          <p:spPr>
            <a:xfrm>
              <a:off x="2441341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3C8D27BB-F1A8-4732-9014-D1F47086B53A}"/>
                </a:ext>
              </a:extLst>
            </p:cNvPr>
            <p:cNvSpPr/>
            <p:nvPr/>
          </p:nvSpPr>
          <p:spPr>
            <a:xfrm>
              <a:off x="2737588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11387CB1-FDEE-44A3-BB89-C17B08BF2BB8}"/>
                </a:ext>
              </a:extLst>
            </p:cNvPr>
            <p:cNvSpPr/>
            <p:nvPr/>
          </p:nvSpPr>
          <p:spPr>
            <a:xfrm>
              <a:off x="3033835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F72571C9-0026-43C7-8B04-2A12A2F756EE}"/>
                </a:ext>
              </a:extLst>
            </p:cNvPr>
            <p:cNvSpPr/>
            <p:nvPr/>
          </p:nvSpPr>
          <p:spPr>
            <a:xfrm>
              <a:off x="3330082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F44287F1-9E43-4A40-A57C-3EDEAAB45ACD}"/>
                </a:ext>
              </a:extLst>
            </p:cNvPr>
            <p:cNvSpPr/>
            <p:nvPr/>
          </p:nvSpPr>
          <p:spPr>
            <a:xfrm>
              <a:off x="3626329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55BE06B4-CF42-4401-A2F5-02A36B98CB6E}"/>
                </a:ext>
              </a:extLst>
            </p:cNvPr>
            <p:cNvSpPr/>
            <p:nvPr/>
          </p:nvSpPr>
          <p:spPr>
            <a:xfrm>
              <a:off x="3922576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C6236A44-FC0C-4E07-B762-FEE69E2048B2}"/>
                </a:ext>
              </a:extLst>
            </p:cNvPr>
            <p:cNvSpPr/>
            <p:nvPr/>
          </p:nvSpPr>
          <p:spPr>
            <a:xfrm>
              <a:off x="4218823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0E944981-743C-4AE5-BE02-6D6FC49C363F}"/>
                </a:ext>
              </a:extLst>
            </p:cNvPr>
            <p:cNvSpPr/>
            <p:nvPr/>
          </p:nvSpPr>
          <p:spPr>
            <a:xfrm>
              <a:off x="5107564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F5091135-9909-46C7-8E74-E55141DB8FAF}"/>
                </a:ext>
              </a:extLst>
            </p:cNvPr>
            <p:cNvSpPr/>
            <p:nvPr/>
          </p:nvSpPr>
          <p:spPr>
            <a:xfrm>
              <a:off x="4515070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CAB3BFDF-8149-47A2-AAC5-4EDC69D5C0FB}"/>
                </a:ext>
              </a:extLst>
            </p:cNvPr>
            <p:cNvSpPr/>
            <p:nvPr/>
          </p:nvSpPr>
          <p:spPr>
            <a:xfrm>
              <a:off x="4811317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DBCC14DE-637B-4D8E-A1AE-46DA392AEAF1}"/>
                </a:ext>
              </a:extLst>
            </p:cNvPr>
            <p:cNvSpPr/>
            <p:nvPr/>
          </p:nvSpPr>
          <p:spPr>
            <a:xfrm>
              <a:off x="5403811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CE0F43D-3479-4353-B0A6-0FA8A905242E}"/>
                </a:ext>
              </a:extLst>
            </p:cNvPr>
            <p:cNvSpPr/>
            <p:nvPr/>
          </p:nvSpPr>
          <p:spPr>
            <a:xfrm>
              <a:off x="5700058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64A18660-814A-4206-B332-F7B9B3DE3D6F}"/>
                </a:ext>
              </a:extLst>
            </p:cNvPr>
            <p:cNvSpPr/>
            <p:nvPr/>
          </p:nvSpPr>
          <p:spPr>
            <a:xfrm>
              <a:off x="5996305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5BDF9F69-D0D2-4794-A49D-B9DE52B14D85}"/>
                </a:ext>
              </a:extLst>
            </p:cNvPr>
            <p:cNvSpPr/>
            <p:nvPr/>
          </p:nvSpPr>
          <p:spPr>
            <a:xfrm>
              <a:off x="6292552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A453D046-E6FD-4A3A-9DDB-279569431E09}"/>
                </a:ext>
              </a:extLst>
            </p:cNvPr>
            <p:cNvSpPr/>
            <p:nvPr/>
          </p:nvSpPr>
          <p:spPr>
            <a:xfrm>
              <a:off x="6588799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B697A28A-6F9A-407E-8515-C1D5FD28D6C3}"/>
                </a:ext>
              </a:extLst>
            </p:cNvPr>
            <p:cNvSpPr/>
            <p:nvPr/>
          </p:nvSpPr>
          <p:spPr>
            <a:xfrm>
              <a:off x="6885046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648B9C77-3805-462D-9BA6-AEEFC5F23096}"/>
                </a:ext>
              </a:extLst>
            </p:cNvPr>
            <p:cNvSpPr/>
            <p:nvPr/>
          </p:nvSpPr>
          <p:spPr>
            <a:xfrm>
              <a:off x="7181293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9013286-7CCA-4D88-AD75-E05519C150F7}"/>
                </a:ext>
              </a:extLst>
            </p:cNvPr>
            <p:cNvSpPr/>
            <p:nvPr/>
          </p:nvSpPr>
          <p:spPr>
            <a:xfrm>
              <a:off x="8070034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B9CD5E9-09A1-4AB0-A07C-66BF09CF2C64}"/>
                </a:ext>
              </a:extLst>
            </p:cNvPr>
            <p:cNvSpPr/>
            <p:nvPr/>
          </p:nvSpPr>
          <p:spPr>
            <a:xfrm>
              <a:off x="7477540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0C3CB4C-FF75-4C6A-8955-80849BAE580D}"/>
                </a:ext>
              </a:extLst>
            </p:cNvPr>
            <p:cNvSpPr/>
            <p:nvPr/>
          </p:nvSpPr>
          <p:spPr>
            <a:xfrm>
              <a:off x="7773787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467881CC-01E4-4B58-8BF5-B7BD61138171}"/>
                </a:ext>
              </a:extLst>
            </p:cNvPr>
            <p:cNvSpPr/>
            <p:nvPr/>
          </p:nvSpPr>
          <p:spPr>
            <a:xfrm>
              <a:off x="8366281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428B7250-BE98-480A-814C-D6357B28830D}"/>
                </a:ext>
              </a:extLst>
            </p:cNvPr>
            <p:cNvSpPr/>
            <p:nvPr/>
          </p:nvSpPr>
          <p:spPr>
            <a:xfrm>
              <a:off x="8662528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01E6152-FFCF-49D8-9D84-E4B3CA8DC8FD}"/>
                </a:ext>
              </a:extLst>
            </p:cNvPr>
            <p:cNvSpPr/>
            <p:nvPr/>
          </p:nvSpPr>
          <p:spPr>
            <a:xfrm>
              <a:off x="8958775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8E48A1F-A729-45EE-9CDD-FB9F6816EA06}"/>
                </a:ext>
              </a:extLst>
            </p:cNvPr>
            <p:cNvSpPr/>
            <p:nvPr/>
          </p:nvSpPr>
          <p:spPr>
            <a:xfrm>
              <a:off x="9255012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FE9302D-A061-46C9-94EA-52CD1D83682F}"/>
                </a:ext>
              </a:extLst>
            </p:cNvPr>
            <p:cNvSpPr/>
            <p:nvPr/>
          </p:nvSpPr>
          <p:spPr>
            <a:xfrm>
              <a:off x="-224882" y="2382843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Rectangle 129">
            <a:extLst>
              <a:ext uri="{FF2B5EF4-FFF2-40B4-BE49-F238E27FC236}">
                <a16:creationId xmlns:a16="http://schemas.microsoft.com/office/drawing/2014/main" id="{58970001-6995-434E-AE04-BA72746C5427}"/>
              </a:ext>
            </a:extLst>
          </p:cNvPr>
          <p:cNvSpPr/>
          <p:nvPr/>
        </p:nvSpPr>
        <p:spPr>
          <a:xfrm>
            <a:off x="3488032" y="2672671"/>
            <a:ext cx="860481" cy="281563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2AAFEB6-4FF3-4302-9556-3498529E42CE}"/>
              </a:ext>
            </a:extLst>
          </p:cNvPr>
          <p:cNvSpPr txBox="1"/>
          <p:nvPr/>
        </p:nvSpPr>
        <p:spPr>
          <a:xfrm flipH="1">
            <a:off x="3488029" y="2613463"/>
            <a:ext cx="860480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="1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7AF9B06-3DD9-4DEB-A7C7-044CDD11A84A}"/>
              </a:ext>
            </a:extLst>
          </p:cNvPr>
          <p:cNvSpPr/>
          <p:nvPr/>
        </p:nvSpPr>
        <p:spPr>
          <a:xfrm>
            <a:off x="4690511" y="2672673"/>
            <a:ext cx="860481" cy="281563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740F582-A109-471A-BA31-E73EF54C61A2}"/>
              </a:ext>
            </a:extLst>
          </p:cNvPr>
          <p:cNvSpPr txBox="1"/>
          <p:nvPr/>
        </p:nvSpPr>
        <p:spPr>
          <a:xfrm flipH="1">
            <a:off x="4716793" y="2613463"/>
            <a:ext cx="860480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="1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BF23C3-73E4-4CC6-BF9E-B867994EDE8B}"/>
              </a:ext>
            </a:extLst>
          </p:cNvPr>
          <p:cNvSpPr txBox="1"/>
          <p:nvPr/>
        </p:nvSpPr>
        <p:spPr>
          <a:xfrm>
            <a:off x="3613902" y="1762402"/>
            <a:ext cx="1914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Series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EB2915CA-EFD2-4C63-9CA2-8D73E2658CFA}"/>
              </a:ext>
            </a:extLst>
          </p:cNvPr>
          <p:cNvSpPr txBox="1"/>
          <p:nvPr/>
        </p:nvSpPr>
        <p:spPr>
          <a:xfrm>
            <a:off x="3490871" y="3809621"/>
            <a:ext cx="21732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Parallel</a:t>
            </a: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DE5C90E4-532D-40DB-AA30-81F69C4238D6}"/>
              </a:ext>
            </a:extLst>
          </p:cNvPr>
          <p:cNvSpPr/>
          <p:nvPr/>
        </p:nvSpPr>
        <p:spPr>
          <a:xfrm>
            <a:off x="5622885" y="5593497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3F3A94D6-5A1B-43D7-B9E2-99152035272A}"/>
              </a:ext>
            </a:extLst>
          </p:cNvPr>
          <p:cNvSpPr/>
          <p:nvPr/>
        </p:nvSpPr>
        <p:spPr>
          <a:xfrm>
            <a:off x="3369955" y="511893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BB6D4D00-EADC-4597-A1D4-DA5C8BB91A54}"/>
              </a:ext>
            </a:extLst>
          </p:cNvPr>
          <p:cNvSpPr/>
          <p:nvPr/>
        </p:nvSpPr>
        <p:spPr>
          <a:xfrm>
            <a:off x="5622885" y="5593497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C581F4CD-529A-4EEB-8B98-C5F9C44879EE}"/>
              </a:ext>
            </a:extLst>
          </p:cNvPr>
          <p:cNvSpPr/>
          <p:nvPr/>
        </p:nvSpPr>
        <p:spPr>
          <a:xfrm>
            <a:off x="3369955" y="511893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3F93A1A5-9BF4-40BB-8560-6D59592F04D5}"/>
              </a:ext>
            </a:extLst>
          </p:cNvPr>
          <p:cNvSpPr/>
          <p:nvPr/>
        </p:nvSpPr>
        <p:spPr>
          <a:xfrm>
            <a:off x="5622885" y="5593497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C17860A6-2055-4C17-BA25-8535FF24D255}"/>
              </a:ext>
            </a:extLst>
          </p:cNvPr>
          <p:cNvSpPr/>
          <p:nvPr/>
        </p:nvSpPr>
        <p:spPr>
          <a:xfrm>
            <a:off x="3369955" y="511893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CEF37973-1B52-4EA1-AB70-CA44BA1AB8D8}"/>
              </a:ext>
            </a:extLst>
          </p:cNvPr>
          <p:cNvSpPr/>
          <p:nvPr/>
        </p:nvSpPr>
        <p:spPr>
          <a:xfrm>
            <a:off x="5622885" y="5593497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0339B673-839D-4889-9B8F-27CC1A333ED8}"/>
              </a:ext>
            </a:extLst>
          </p:cNvPr>
          <p:cNvSpPr/>
          <p:nvPr/>
        </p:nvSpPr>
        <p:spPr>
          <a:xfrm>
            <a:off x="3369955" y="511893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41AB097E-6509-48C6-B9BB-97792F097647}"/>
              </a:ext>
            </a:extLst>
          </p:cNvPr>
          <p:cNvSpPr/>
          <p:nvPr/>
        </p:nvSpPr>
        <p:spPr>
          <a:xfrm>
            <a:off x="5622885" y="5593497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1EF59CC5-A2A5-40AC-9800-4A4D389DB632}"/>
              </a:ext>
            </a:extLst>
          </p:cNvPr>
          <p:cNvSpPr/>
          <p:nvPr/>
        </p:nvSpPr>
        <p:spPr>
          <a:xfrm>
            <a:off x="3369955" y="511893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B18F0AF-E8A7-48A3-9130-DBC42BBD8ECD}"/>
              </a:ext>
            </a:extLst>
          </p:cNvPr>
          <p:cNvSpPr/>
          <p:nvPr/>
        </p:nvSpPr>
        <p:spPr>
          <a:xfrm>
            <a:off x="5622885" y="5593497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B027310-746C-49B9-A203-912F78618633}"/>
              </a:ext>
            </a:extLst>
          </p:cNvPr>
          <p:cNvSpPr/>
          <p:nvPr/>
        </p:nvSpPr>
        <p:spPr>
          <a:xfrm>
            <a:off x="3369955" y="511893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736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03264 -4.07407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0.03524 -2.96296E-6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022E-16 L 0.03542 1.11022E-1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.03542 0.0004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0.03542 0.0004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00017 -0.0476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38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00017 0.0481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40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1.66667E-6 0.04699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0.00087 -0.02384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20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00104 -0.06782 " pathEditMode="relative" rAng="0" ptsTypes="AA">
                                      <p:cBhvr>
                                        <p:cTn id="34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4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-1.48148E-6 L 0.00018 0.0706 " pathEditMode="relative" rAng="0" ptsTypes="AA">
                                      <p:cBhvr>
                                        <p:cTn id="38" dur="1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-2.96296E-6 L 0.00104 -0.06782 " pathEditMode="relative" rAng="0" ptsTypes="AA">
                                      <p:cBhvr>
                                        <p:cTn id="42" dur="1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4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66667E-6 -1.48148E-6 L 0.00018 0.0706 " pathEditMode="relative" rAng="0" ptsTypes="AA">
                                      <p:cBhvr>
                                        <p:cTn id="46" dur="1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16667E-6 -2.96296E-6 L 0.00104 -0.06782 " pathEditMode="relative" rAng="0" ptsTypes="AA">
                                      <p:cBhvr>
                                        <p:cTn id="50" dur="1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4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path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1.66667E-6 -1.48148E-6 L 0.00018 0.0706 " pathEditMode="relative" rAng="0" ptsTypes="AA">
                                      <p:cBhvr>
                                        <p:cTn id="54" dur="1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path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4.16667E-6 -2.96296E-6 L 0.00104 -0.06782 " pathEditMode="relative" rAng="0" ptsTypes="AA">
                                      <p:cBhvr>
                                        <p:cTn id="58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4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path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1.66667E-6 -1.48148E-6 L 0.00018 0.0706 " pathEditMode="relative" rAng="0" ptsTypes="AA">
                                      <p:cBhvr>
                                        <p:cTn id="62" dur="1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4.16667E-6 -2.96296E-6 L 0.00104 -0.06782 " pathEditMode="relative" rAng="0" ptsTypes="AA">
                                      <p:cBhvr>
                                        <p:cTn id="66" dur="1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4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path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1.66667E-6 -1.48148E-6 L 0.00018 0.0706 " pathEditMode="relative" rAng="0" ptsTypes="AA">
                                      <p:cBhvr>
                                        <p:cTn id="70" dur="1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path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4.16667E-6 -2.96296E-6 L 0.00104 -0.06782 " pathEditMode="relative" rAng="0" ptsTypes="AA">
                                      <p:cBhvr>
                                        <p:cTn id="74" dur="1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4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path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-1.66667E-6 -1.48148E-6 L 0.00018 0.0706 " pathEditMode="relative" rAng="0" ptsTypes="AA">
                                      <p:cBhvr>
                                        <p:cTn id="78" dur="1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4.16667E-6 -2.96296E-6 L 0.00104 -0.06782 " pathEditMode="relative" rAng="0" ptsTypes="AA">
                                      <p:cBhvr>
                                        <p:cTn id="82" dur="1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4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path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-1.66667E-6 -1.48148E-6 L 0.00018 0.0706 " pathEditMode="relative" rAng="0" ptsTypes="AA">
                                      <p:cBhvr>
                                        <p:cTn id="86" dur="1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path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4.16667E-6 -2.96296E-6 L 0.00104 -0.06782 " pathEditMode="relative" rAng="0" ptsTypes="AA">
                                      <p:cBhvr>
                                        <p:cTn id="90" dur="1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4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2" presetClass="path" presetSubtype="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-1.66667E-6 -1.48148E-6 L 0.00018 0.0706 " pathEditMode="relative" rAng="0" ptsTypes="AA">
                                      <p:cBhvr>
                                        <p:cTn id="94" dur="1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path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4.16667E-6 -2.96296E-6 L 0.00104 -0.06782 " pathEditMode="relative" rAng="0" ptsTypes="AA">
                                      <p:cBhvr>
                                        <p:cTn id="98" dur="1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4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7"/>
                                            </p:cond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path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animMotion origin="layout" path="M -1.66667E-6 -1.48148E-6 L 0.00018 0.0706 " pathEditMode="relative" rAng="0" ptsTypes="AA">
                                      <p:cBhvr>
                                        <p:cTn id="102" dur="1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path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4.16667E-6 -2.96296E-6 L -0.00018 -0.04398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199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2" presetClass="path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animMotion origin="layout" path="M -1.66667E-6 -1.48148E-6 L -1.66667E-6 0.02431 " pathEditMode="relative" rAng="0" ptsTypes="AA">
                                      <p:cBhvr>
                                        <p:cTn id="11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3" grpId="0" animBg="1"/>
      <p:bldP spid="68" grpId="0" animBg="1"/>
      <p:bldP spid="69" grpId="0" animBg="1"/>
      <p:bldP spid="69" grpId="1" animBg="1"/>
      <p:bldP spid="70" grpId="0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11" grpId="0"/>
      <p:bldP spid="170" grpId="0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3" grpId="0" animBg="1"/>
      <p:bldP spid="183" grpId="1" animBg="1"/>
      <p:bldP spid="184" grpId="0" animBg="1"/>
      <p:bldP spid="184" grpId="1" animBg="1"/>
      <p:bldP spid="86" grpId="0" animBg="1"/>
      <p:bldP spid="86" grpId="1" animBg="1"/>
      <p:bldP spid="87" grpId="0" animBg="1"/>
      <p:bldP spid="8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Straw “Resistor”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457" y="1595794"/>
            <a:ext cx="86734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A good physical model for current travelling through resistors is blowing through a straw.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7A5F3E96-34EA-48E4-BCF4-3E860E6FD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647767"/>
              </p:ext>
            </p:extLst>
          </p:nvPr>
        </p:nvGraphicFramePr>
        <p:xfrm>
          <a:off x="178888" y="3085631"/>
          <a:ext cx="8786224" cy="301752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321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5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 resistor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 resistors</a:t>
                      </a:r>
                    </a:p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 series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 resistors</a:t>
                      </a:r>
                    </a:p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 parallel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2B0BD0F3-7E17-41D0-8BC5-C9E09A08F315}"/>
              </a:ext>
            </a:extLst>
          </p:cNvPr>
          <p:cNvGrpSpPr/>
          <p:nvPr/>
        </p:nvGrpSpPr>
        <p:grpSpPr>
          <a:xfrm>
            <a:off x="2664987" y="4435821"/>
            <a:ext cx="321227" cy="335090"/>
            <a:chOff x="2603230" y="1531727"/>
            <a:chExt cx="321227" cy="33509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46CDAA9-CCC8-4A0E-934A-5EA24C490C40}"/>
                </a:ext>
              </a:extLst>
            </p:cNvPr>
            <p:cNvSpPr/>
            <p:nvPr/>
          </p:nvSpPr>
          <p:spPr>
            <a:xfrm>
              <a:off x="2603230" y="1532423"/>
              <a:ext cx="298764" cy="33439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perspectiveLeft" fov="300000"/>
              <a:lightRig rig="flat" dir="t"/>
            </a:scene3d>
            <a:sp3d extrusionH="19050000" contourW="12700" prstMaterial="plastic"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A799622-3AD8-4DAD-A174-6404C9CD4C3C}"/>
                </a:ext>
              </a:extLst>
            </p:cNvPr>
            <p:cNvSpPr/>
            <p:nvPr/>
          </p:nvSpPr>
          <p:spPr>
            <a:xfrm>
              <a:off x="2625693" y="1531727"/>
              <a:ext cx="298764" cy="3343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perspectiveLeft" fov="300000"/>
              <a:lightRig rig="flat" dir="t"/>
            </a:scene3d>
            <a:sp3d extrusionH="12700000" contourW="12700" prstMaterial="plastic"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811148C-A4DC-4001-89A9-F73A84052C24}"/>
                </a:ext>
              </a:extLst>
            </p:cNvPr>
            <p:cNvSpPr/>
            <p:nvPr/>
          </p:nvSpPr>
          <p:spPr>
            <a:xfrm>
              <a:off x="2603230" y="1531728"/>
              <a:ext cx="298764" cy="33439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perspectiveLeft" fov="300000"/>
              <a:lightRig rig="flat" dir="t"/>
            </a:scene3d>
            <a:sp3d extrusionH="6350000" contourW="12700" prstMaterial="plastic"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3AEBF519-6605-43B7-B583-3354A16F4BC9}"/>
              </a:ext>
            </a:extLst>
          </p:cNvPr>
          <p:cNvSpPr/>
          <p:nvPr/>
        </p:nvSpPr>
        <p:spPr>
          <a:xfrm>
            <a:off x="2664987" y="3454824"/>
            <a:ext cx="298764" cy="33439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perspectiveLeft" fov="300000"/>
            <a:lightRig rig="flat" dir="t"/>
          </a:scene3d>
          <a:sp3d extrusionH="6350000" contourW="12700" prstMaterial="plastic">
            <a:contourClr>
              <a:schemeClr val="tx1">
                <a:lumMod val="75000"/>
                <a:lumOff val="2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BDF063-F3D4-4164-9C6E-879B9E62D0CC}"/>
              </a:ext>
            </a:extLst>
          </p:cNvPr>
          <p:cNvGrpSpPr/>
          <p:nvPr/>
        </p:nvGrpSpPr>
        <p:grpSpPr>
          <a:xfrm>
            <a:off x="2676219" y="5294527"/>
            <a:ext cx="552602" cy="668788"/>
            <a:chOff x="2737661" y="4745805"/>
            <a:chExt cx="552602" cy="66878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A915F2D-0906-49A1-9535-887A572F4B29}"/>
                </a:ext>
              </a:extLst>
            </p:cNvPr>
            <p:cNvSpPr/>
            <p:nvPr/>
          </p:nvSpPr>
          <p:spPr>
            <a:xfrm>
              <a:off x="2737661" y="4745805"/>
              <a:ext cx="298764" cy="33439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perspectiveLeft" fov="300000"/>
              <a:lightRig rig="flat" dir="t"/>
            </a:scene3d>
            <a:sp3d extrusionH="6350000" contourW="12700" prstMaterial="plastic"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3268DE8-E663-454B-9B2B-37D6FB1CCD7A}"/>
                </a:ext>
              </a:extLst>
            </p:cNvPr>
            <p:cNvSpPr/>
            <p:nvPr/>
          </p:nvSpPr>
          <p:spPr>
            <a:xfrm>
              <a:off x="2737661" y="5080199"/>
              <a:ext cx="298764" cy="3343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perspectiveLeft" fov="300000"/>
              <a:lightRig rig="flat" dir="t"/>
            </a:scene3d>
            <a:sp3d extrusionH="6350000" contourW="12700" prstMaterial="plastic"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17F960F-8CAA-4E58-83E6-DA174220EA87}"/>
                </a:ext>
              </a:extLst>
            </p:cNvPr>
            <p:cNvSpPr/>
            <p:nvPr/>
          </p:nvSpPr>
          <p:spPr>
            <a:xfrm>
              <a:off x="2991499" y="4913002"/>
              <a:ext cx="298764" cy="33439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perspectiveLeft" fov="300000"/>
              <a:lightRig rig="flat" dir="t"/>
            </a:scene3d>
            <a:sp3d extrusionH="6350000" contourW="12700" prstMaterial="plastic"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4261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Resistors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EE35BC-57D0-45ED-8FF1-AB4B87073588}"/>
              </a:ext>
            </a:extLst>
          </p:cNvPr>
          <p:cNvSpPr txBox="1"/>
          <p:nvPr/>
        </p:nvSpPr>
        <p:spPr>
          <a:xfrm>
            <a:off x="1140969" y="2176081"/>
            <a:ext cx="6735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Adding resistors in series </a:t>
            </a:r>
            <a:r>
              <a:rPr lang="en-US" sz="36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increases</a:t>
            </a:r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overall resistance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665C9E-CA44-47AF-BD2C-47DFD41532A4}"/>
              </a:ext>
            </a:extLst>
          </p:cNvPr>
          <p:cNvSpPr txBox="1"/>
          <p:nvPr/>
        </p:nvSpPr>
        <p:spPr>
          <a:xfrm>
            <a:off x="1140969" y="4895150"/>
            <a:ext cx="6735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Adding resistors in parallel </a:t>
            </a:r>
            <a:r>
              <a:rPr lang="en-US" sz="36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decreases</a:t>
            </a:r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overall resistance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954A529-D62A-4808-BA95-09FB6C6ABA65}"/>
              </a:ext>
            </a:extLst>
          </p:cNvPr>
          <p:cNvGrpSpPr/>
          <p:nvPr/>
        </p:nvGrpSpPr>
        <p:grpSpPr>
          <a:xfrm>
            <a:off x="1560087" y="1747638"/>
            <a:ext cx="321227" cy="335090"/>
            <a:chOff x="2603230" y="1531727"/>
            <a:chExt cx="321227" cy="33509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297CA9C-8331-48BB-AC2F-684DFA8A3A4C}"/>
                </a:ext>
              </a:extLst>
            </p:cNvPr>
            <p:cNvSpPr/>
            <p:nvPr/>
          </p:nvSpPr>
          <p:spPr>
            <a:xfrm>
              <a:off x="2603230" y="1532423"/>
              <a:ext cx="298764" cy="33439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perspectiveLeft" fov="300000"/>
              <a:lightRig rig="flat" dir="t"/>
            </a:scene3d>
            <a:sp3d extrusionH="19050000" contourW="12700" prstMaterial="plastic"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9246D7C-999B-4CB6-B1B5-05B6C2C51F1C}"/>
                </a:ext>
              </a:extLst>
            </p:cNvPr>
            <p:cNvSpPr/>
            <p:nvPr/>
          </p:nvSpPr>
          <p:spPr>
            <a:xfrm>
              <a:off x="2625693" y="1531727"/>
              <a:ext cx="298764" cy="3343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perspectiveLeft" fov="300000"/>
              <a:lightRig rig="flat" dir="t"/>
            </a:scene3d>
            <a:sp3d extrusionH="12700000" contourW="12700" prstMaterial="plastic"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7021ED0-5746-404D-AC7C-74632EF7A901}"/>
                </a:ext>
              </a:extLst>
            </p:cNvPr>
            <p:cNvSpPr/>
            <p:nvPr/>
          </p:nvSpPr>
          <p:spPr>
            <a:xfrm>
              <a:off x="2603230" y="1531728"/>
              <a:ext cx="298764" cy="33439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perspectiveLeft" fov="300000"/>
              <a:lightRig rig="flat" dir="t"/>
            </a:scene3d>
            <a:sp3d extrusionH="6350000" contourW="12700" prstMaterial="plastic"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E5CD225-9D05-4053-B7ED-3CC35E49D0EE}"/>
              </a:ext>
            </a:extLst>
          </p:cNvPr>
          <p:cNvGrpSpPr/>
          <p:nvPr/>
        </p:nvGrpSpPr>
        <p:grpSpPr>
          <a:xfrm>
            <a:off x="3238194" y="4139411"/>
            <a:ext cx="552602" cy="668788"/>
            <a:chOff x="2737661" y="4745805"/>
            <a:chExt cx="552602" cy="66878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158F276-EE8F-4DE1-B58B-F15BC060B64D}"/>
                </a:ext>
              </a:extLst>
            </p:cNvPr>
            <p:cNvSpPr/>
            <p:nvPr/>
          </p:nvSpPr>
          <p:spPr>
            <a:xfrm>
              <a:off x="2737661" y="4745805"/>
              <a:ext cx="298764" cy="33439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perspectiveLeft" fov="300000"/>
              <a:lightRig rig="flat" dir="t"/>
            </a:scene3d>
            <a:sp3d extrusionH="6350000" contourW="12700" prstMaterial="plastic"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F31528A-E63E-4072-8D39-238B786EB5D0}"/>
                </a:ext>
              </a:extLst>
            </p:cNvPr>
            <p:cNvSpPr/>
            <p:nvPr/>
          </p:nvSpPr>
          <p:spPr>
            <a:xfrm>
              <a:off x="2737661" y="5080199"/>
              <a:ext cx="298764" cy="3343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perspectiveLeft" fov="300000"/>
              <a:lightRig rig="flat" dir="t"/>
            </a:scene3d>
            <a:sp3d extrusionH="6350000" contourW="12700" prstMaterial="plastic"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8ECB17B-0E56-479F-8156-4A6ADA83AA9A}"/>
                </a:ext>
              </a:extLst>
            </p:cNvPr>
            <p:cNvSpPr/>
            <p:nvPr/>
          </p:nvSpPr>
          <p:spPr>
            <a:xfrm>
              <a:off x="2991499" y="4913002"/>
              <a:ext cx="298764" cy="33439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perspectiveLeft" fov="300000"/>
              <a:lightRig rig="flat" dir="t"/>
            </a:scene3d>
            <a:sp3d extrusionH="6350000" contourW="12700" prstMaterial="plastic">
              <a:contourClr>
                <a:schemeClr val="tx1">
                  <a:lumMod val="75000"/>
                  <a:lumOff val="2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89986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3">
            <a:extLst>
              <a:ext uri="{FF2B5EF4-FFF2-40B4-BE49-F238E27FC236}">
                <a16:creationId xmlns:a16="http://schemas.microsoft.com/office/drawing/2014/main" id="{F60D37D6-47A6-422C-AF48-33425195A931}"/>
              </a:ext>
            </a:extLst>
          </p:cNvPr>
          <p:cNvSpPr txBox="1">
            <a:spLocks noChangeArrowheads="1"/>
          </p:cNvSpPr>
          <p:nvPr/>
        </p:nvSpPr>
        <p:spPr>
          <a:xfrm>
            <a:off x="708746" y="3495110"/>
            <a:ext cx="919940" cy="93524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5400" b="1" dirty="0">
                <a:latin typeface="Montserrat" panose="00000500000000000000" pitchFamily="50" charset="0"/>
              </a:rPr>
              <a:t>A</a:t>
            </a: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82BD1919-864D-4C59-BFA3-42D5B058A7DA}"/>
              </a:ext>
            </a:extLst>
          </p:cNvPr>
          <p:cNvSpPr txBox="1">
            <a:spLocks noChangeArrowheads="1"/>
          </p:cNvSpPr>
          <p:nvPr/>
        </p:nvSpPr>
        <p:spPr>
          <a:xfrm>
            <a:off x="4846101" y="3532970"/>
            <a:ext cx="919940" cy="93524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5400" b="1" dirty="0">
                <a:latin typeface="Montserrat" panose="00000500000000000000" pitchFamily="50" charset="0"/>
              </a:rPr>
              <a:t>B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592746" y="5794639"/>
            <a:ext cx="1885812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92746" y="3019274"/>
            <a:ext cx="1885812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90788" y="5100240"/>
            <a:ext cx="1885812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these Combos…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18440" y="1531726"/>
            <a:ext cx="8463610" cy="471989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3200" dirty="0">
                <a:latin typeface="+mj-lt"/>
              </a:rPr>
              <a:t>Which example has the lowest overall resistance? Assume that every resistor is the same.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390788" y="3672851"/>
            <a:ext cx="0" cy="1436914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56590" y="4381783"/>
            <a:ext cx="3301060" cy="9525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90788" y="3692184"/>
            <a:ext cx="1885812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76600" y="3672851"/>
            <a:ext cx="0" cy="1436914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92746" y="5090715"/>
            <a:ext cx="1885812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92746" y="3000224"/>
            <a:ext cx="0" cy="2813465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58548" y="4372258"/>
            <a:ext cx="3301060" cy="9525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592746" y="3682659"/>
            <a:ext cx="1885812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478558" y="3000224"/>
            <a:ext cx="0" cy="2813465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 flipV="1">
            <a:off x="675750" y="4299868"/>
            <a:ext cx="182880" cy="18288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flipV="1">
            <a:off x="3910799" y="4280818"/>
            <a:ext cx="182880" cy="18288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flipV="1">
            <a:off x="4862345" y="4285580"/>
            <a:ext cx="182880" cy="18288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flipV="1">
            <a:off x="8097394" y="4266530"/>
            <a:ext cx="182880" cy="18288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727AEE0-B8F8-48B4-BCE7-33B831B17909}"/>
              </a:ext>
            </a:extLst>
          </p:cNvPr>
          <p:cNvSpPr/>
          <p:nvPr/>
        </p:nvSpPr>
        <p:spPr>
          <a:xfrm rot="5400000">
            <a:off x="2194741" y="3329114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8610DF5-3558-47BB-A517-769DD505971B}"/>
              </a:ext>
            </a:extLst>
          </p:cNvPr>
          <p:cNvSpPr/>
          <p:nvPr/>
        </p:nvSpPr>
        <p:spPr>
          <a:xfrm rot="5400000">
            <a:off x="2194741" y="4018713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74C55E-4D31-4B1A-89FB-8C12A3A86716}"/>
              </a:ext>
            </a:extLst>
          </p:cNvPr>
          <p:cNvSpPr/>
          <p:nvPr/>
        </p:nvSpPr>
        <p:spPr>
          <a:xfrm rot="5400000">
            <a:off x="2194741" y="4727645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B35B964-62ED-4745-88C9-6C6E0DD684E2}"/>
              </a:ext>
            </a:extLst>
          </p:cNvPr>
          <p:cNvSpPr/>
          <p:nvPr/>
        </p:nvSpPr>
        <p:spPr>
          <a:xfrm rot="5400000">
            <a:off x="6396699" y="2656204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8C8B5B-93CC-47A6-BA2C-EF42E8AB797F}"/>
              </a:ext>
            </a:extLst>
          </p:cNvPr>
          <p:cNvSpPr/>
          <p:nvPr/>
        </p:nvSpPr>
        <p:spPr>
          <a:xfrm rot="5400000">
            <a:off x="6403184" y="3309781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FADC72-DDC7-405E-BDC8-3F0B27C3DA85}"/>
              </a:ext>
            </a:extLst>
          </p:cNvPr>
          <p:cNvSpPr/>
          <p:nvPr/>
        </p:nvSpPr>
        <p:spPr>
          <a:xfrm rot="5400000">
            <a:off x="6400144" y="4018713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B3CA83C-7249-44D4-B5EB-7E753C458A2A}"/>
              </a:ext>
            </a:extLst>
          </p:cNvPr>
          <p:cNvSpPr/>
          <p:nvPr/>
        </p:nvSpPr>
        <p:spPr>
          <a:xfrm rot="5400000">
            <a:off x="6395382" y="4722637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29EACB1-2543-4CB3-B36E-12CD8C748D3F}"/>
              </a:ext>
            </a:extLst>
          </p:cNvPr>
          <p:cNvSpPr/>
          <p:nvPr/>
        </p:nvSpPr>
        <p:spPr>
          <a:xfrm rot="5400000">
            <a:off x="6390214" y="5424137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2BE8D86-8E1A-42CE-8178-83C3B2A78FAB}"/>
              </a:ext>
            </a:extLst>
          </p:cNvPr>
          <p:cNvSpPr/>
          <p:nvPr/>
        </p:nvSpPr>
        <p:spPr>
          <a:xfrm>
            <a:off x="4691848" y="2705597"/>
            <a:ext cx="3776402" cy="3349970"/>
          </a:xfrm>
          <a:prstGeom prst="rect">
            <a:avLst/>
          </a:prstGeom>
          <a:solidFill>
            <a:srgbClr val="FFFF00">
              <a:alpha val="2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758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Resistors | Series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531726"/>
            <a:ext cx="4714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combining resistors in series, the resistances are simply added up as if they were one large resistor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776108" y="4506145"/>
            <a:ext cx="4095749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243909" y="4365361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77826" y="4365363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11743" y="4365362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flipH="1">
            <a:off x="5243906" y="4306153"/>
            <a:ext cx="811417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R</a:t>
            </a:r>
            <a:r>
              <a:rPr lang="en-US" baseline="-25000" dirty="0">
                <a:solidFill>
                  <a:srgbClr val="C00000"/>
                </a:solidFill>
                <a:latin typeface="+mj-lt"/>
              </a:rPr>
              <a:t>1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6402609" y="4306153"/>
            <a:ext cx="811417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R</a:t>
            </a:r>
            <a:r>
              <a:rPr lang="en-US" baseline="-25000" dirty="0">
                <a:solidFill>
                  <a:srgbClr val="C00000"/>
                </a:solidFill>
                <a:latin typeface="+mj-lt"/>
              </a:rPr>
              <a:t>2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7518792" y="4306153"/>
            <a:ext cx="811417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R</a:t>
            </a:r>
            <a:r>
              <a:rPr lang="en-US" baseline="-25000" dirty="0">
                <a:solidFill>
                  <a:srgbClr val="C00000"/>
                </a:solidFill>
                <a:latin typeface="+mj-lt"/>
              </a:rPr>
              <a:t>3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839470" y="4506145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389120" y="4506145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40186" y="4506145"/>
            <a:ext cx="4095749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274045" y="4365361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07962" y="4365363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 flipH="1">
            <a:off x="1274042" y="4306153"/>
            <a:ext cx="811417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R</a:t>
            </a:r>
            <a:r>
              <a:rPr lang="en-US" baseline="-25000" dirty="0">
                <a:solidFill>
                  <a:srgbClr val="C00000"/>
                </a:solidFill>
                <a:latin typeface="+mj-lt"/>
              </a:rPr>
              <a:t>1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2432745" y="4306153"/>
            <a:ext cx="811417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R</a:t>
            </a:r>
            <a:r>
              <a:rPr lang="en-US" baseline="-25000" dirty="0">
                <a:solidFill>
                  <a:srgbClr val="C00000"/>
                </a:solidFill>
                <a:latin typeface="+mj-lt"/>
              </a:rPr>
              <a:t>2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03548" y="4506145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853198" y="4506145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9470442-5D7D-4E7B-9C2D-B4F29EC87D75}"/>
              </a:ext>
            </a:extLst>
          </p:cNvPr>
          <p:cNvGrpSpPr/>
          <p:nvPr/>
        </p:nvGrpSpPr>
        <p:grpSpPr>
          <a:xfrm>
            <a:off x="240186" y="5409055"/>
            <a:ext cx="4095749" cy="369266"/>
            <a:chOff x="240186" y="5409055"/>
            <a:chExt cx="4095749" cy="369266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240186" y="5640887"/>
              <a:ext cx="4095749" cy="0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434158" y="5471608"/>
              <a:ext cx="1627632" cy="2815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flipH="1">
              <a:off x="1842265" y="5409055"/>
              <a:ext cx="811417" cy="369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+mj-lt"/>
                </a:rPr>
                <a:t>R</a:t>
              </a:r>
              <a:r>
                <a:rPr lang="en-US" baseline="-25000" dirty="0">
                  <a:solidFill>
                    <a:srgbClr val="C00000"/>
                  </a:solidFill>
                  <a:latin typeface="+mj-lt"/>
                </a:rPr>
                <a:t>1,2</a:t>
              </a:r>
              <a:endParaRPr lang="en-US" dirty="0">
                <a:solidFill>
                  <a:srgbClr val="C00000"/>
                </a:solidFill>
                <a:latin typeface="+mj-lt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303548" y="5640887"/>
              <a:ext cx="339202" cy="0"/>
            </a:xfrm>
            <a:prstGeom prst="straightConnector1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853198" y="5640887"/>
              <a:ext cx="339202" cy="0"/>
            </a:xfrm>
            <a:prstGeom prst="straightConnector1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F2E269E-8E86-4C4E-A50C-3818E3986DE2}"/>
              </a:ext>
            </a:extLst>
          </p:cNvPr>
          <p:cNvGrpSpPr/>
          <p:nvPr/>
        </p:nvGrpSpPr>
        <p:grpSpPr>
          <a:xfrm>
            <a:off x="4744042" y="5367299"/>
            <a:ext cx="4095749" cy="369266"/>
            <a:chOff x="4744042" y="5367299"/>
            <a:chExt cx="4095749" cy="369266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4744042" y="5599131"/>
              <a:ext cx="4095749" cy="0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529907" y="5440895"/>
              <a:ext cx="2441448" cy="2815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 flipH="1">
              <a:off x="6346121" y="5367299"/>
              <a:ext cx="811417" cy="369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+mj-lt"/>
                </a:rPr>
                <a:t>R</a:t>
              </a:r>
              <a:r>
                <a:rPr lang="en-US" baseline="-25000" dirty="0">
                  <a:solidFill>
                    <a:srgbClr val="C00000"/>
                  </a:solidFill>
                  <a:latin typeface="+mj-lt"/>
                </a:rPr>
                <a:t>1,2,3</a:t>
              </a:r>
              <a:endParaRPr lang="en-US" dirty="0">
                <a:solidFill>
                  <a:srgbClr val="C00000"/>
                </a:solidFill>
                <a:latin typeface="+mj-lt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4807404" y="5599131"/>
              <a:ext cx="339202" cy="0"/>
            </a:xfrm>
            <a:prstGeom prst="straightConnector1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357054" y="5599131"/>
              <a:ext cx="339202" cy="0"/>
            </a:xfrm>
            <a:prstGeom prst="straightConnector1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5082304" y="1593420"/>
              <a:ext cx="3670852" cy="1027652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3670852">
                      <a:extLst>
                        <a:ext uri="{9D8B030D-6E8A-4147-A177-3AD203B41FA5}">
                          <a16:colId xmlns:a16="http://schemas.microsoft.com/office/drawing/2014/main" val="3922279219"/>
                        </a:ext>
                      </a:extLst>
                    </a:gridCol>
                  </a:tblGrid>
                  <a:tr h="10276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en-US" sz="28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053034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9863367"/>
                  </p:ext>
                </p:extLst>
              </p:nvPr>
            </p:nvGraphicFramePr>
            <p:xfrm>
              <a:off x="5082304" y="1593420"/>
              <a:ext cx="3670852" cy="1027652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3670852">
                      <a:extLst>
                        <a:ext uri="{9D8B030D-6E8A-4147-A177-3AD203B41FA5}">
                          <a16:colId xmlns:a16="http://schemas.microsoft.com/office/drawing/2014/main" val="3922279219"/>
                        </a:ext>
                      </a:extLst>
                    </a:gridCol>
                  </a:tblGrid>
                  <a:tr h="10276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6" t="-592" r="-332" b="-17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530346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414925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Resistors | Parallel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531726"/>
            <a:ext cx="47144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+mj-lt"/>
              </a:rPr>
              <a:t>When combining resistors in parallel, the overall resistance decreases to produce a smaller equivalent resistance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69C7F3-8132-491D-96B5-B0C7349EAFDE}"/>
              </a:ext>
            </a:extLst>
          </p:cNvPr>
          <p:cNvGrpSpPr/>
          <p:nvPr/>
        </p:nvGrpSpPr>
        <p:grpSpPr>
          <a:xfrm>
            <a:off x="240186" y="5679069"/>
            <a:ext cx="4095749" cy="369266"/>
            <a:chOff x="240186" y="5679069"/>
            <a:chExt cx="4095749" cy="369266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240186" y="5910901"/>
              <a:ext cx="4095749" cy="0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938786" y="5741622"/>
              <a:ext cx="661875" cy="2815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flipH="1">
              <a:off x="1842265" y="5679069"/>
              <a:ext cx="811417" cy="369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+mj-lt"/>
                </a:rPr>
                <a:t>R</a:t>
              </a:r>
              <a:r>
                <a:rPr lang="en-US" baseline="-25000" dirty="0">
                  <a:solidFill>
                    <a:srgbClr val="C00000"/>
                  </a:solidFill>
                  <a:latin typeface="+mj-lt"/>
                </a:rPr>
                <a:t>1,2</a:t>
              </a:r>
              <a:endParaRPr lang="en-US" dirty="0">
                <a:solidFill>
                  <a:srgbClr val="C00000"/>
                </a:solidFill>
                <a:latin typeface="+mj-lt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303548" y="5910901"/>
              <a:ext cx="339202" cy="0"/>
            </a:xfrm>
            <a:prstGeom prst="straightConnector1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853198" y="5910901"/>
              <a:ext cx="339202" cy="0"/>
            </a:xfrm>
            <a:prstGeom prst="straightConnector1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4BA90FF-267A-4E53-B503-BC8CB27CE1AC}"/>
              </a:ext>
            </a:extLst>
          </p:cNvPr>
          <p:cNvGrpSpPr/>
          <p:nvPr/>
        </p:nvGrpSpPr>
        <p:grpSpPr>
          <a:xfrm>
            <a:off x="4744042" y="5637313"/>
            <a:ext cx="4095749" cy="369266"/>
            <a:chOff x="4744042" y="5637313"/>
            <a:chExt cx="4095749" cy="369266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4744042" y="5869145"/>
              <a:ext cx="4095749" cy="0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489656" y="5710909"/>
              <a:ext cx="538674" cy="2815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 flipH="1">
              <a:off x="6346121" y="5637313"/>
              <a:ext cx="811417" cy="369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+mj-lt"/>
                </a:rPr>
                <a:t>R</a:t>
              </a:r>
              <a:r>
                <a:rPr lang="en-US" baseline="-25000" dirty="0">
                  <a:solidFill>
                    <a:srgbClr val="C00000"/>
                  </a:solidFill>
                  <a:latin typeface="+mj-lt"/>
                </a:rPr>
                <a:t>1,2,3</a:t>
              </a:r>
              <a:endParaRPr lang="en-US" dirty="0">
                <a:solidFill>
                  <a:srgbClr val="C00000"/>
                </a:solidFill>
                <a:latin typeface="+mj-lt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4807404" y="5869145"/>
              <a:ext cx="339202" cy="0"/>
            </a:xfrm>
            <a:prstGeom prst="straightConnector1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357054" y="5869145"/>
              <a:ext cx="339202" cy="0"/>
            </a:xfrm>
            <a:prstGeom prst="straightConnector1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5082304" y="1593420"/>
              <a:ext cx="3670852" cy="1027652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3670852">
                      <a:extLst>
                        <a:ext uri="{9D8B030D-6E8A-4147-A177-3AD203B41FA5}">
                          <a16:colId xmlns:a16="http://schemas.microsoft.com/office/drawing/2014/main" val="3922279219"/>
                        </a:ext>
                      </a:extLst>
                    </a:gridCol>
                  </a:tblGrid>
                  <a:tr h="10276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𝑡𝑜𝑡𝑎𝑙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+…</m:t>
                                </m:r>
                              </m:oMath>
                            </m:oMathPara>
                          </a14:m>
                          <a:endParaRPr lang="en-US" sz="2800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053034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5498567"/>
                  </p:ext>
                </p:extLst>
              </p:nvPr>
            </p:nvGraphicFramePr>
            <p:xfrm>
              <a:off x="5082304" y="1593420"/>
              <a:ext cx="3670852" cy="1027652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3670852">
                      <a:extLst>
                        <a:ext uri="{9D8B030D-6E8A-4147-A177-3AD203B41FA5}">
                          <a16:colId xmlns:a16="http://schemas.microsoft.com/office/drawing/2014/main" val="3922279219"/>
                        </a:ext>
                      </a:extLst>
                    </a:gridCol>
                  </a:tblGrid>
                  <a:tr h="10276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6" t="-592" r="-332" b="-17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5303469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34" name="Straight Connector 33"/>
          <p:cNvCxnSpPr/>
          <p:nvPr/>
        </p:nvCxnSpPr>
        <p:spPr>
          <a:xfrm flipH="1">
            <a:off x="266566" y="4517385"/>
            <a:ext cx="4095749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384623" y="4081137"/>
            <a:ext cx="1770945" cy="842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78272" y="4517385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705410" y="4517385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1361459" y="4083231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1361459" y="4919526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1384623" y="4042238"/>
            <a:ext cx="0" cy="9144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868287" y="3940356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 flipH="1">
            <a:off x="1868284" y="3881148"/>
            <a:ext cx="811417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R</a:t>
            </a:r>
            <a:r>
              <a:rPr lang="en-US" baseline="-25000" dirty="0">
                <a:solidFill>
                  <a:srgbClr val="C00000"/>
                </a:solidFill>
                <a:latin typeface="+mj-lt"/>
              </a:rPr>
              <a:t>1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 flipV="1">
            <a:off x="3155568" y="4042238"/>
            <a:ext cx="0" cy="9144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868284" y="4772843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 flipH="1">
            <a:off x="1893067" y="4713633"/>
            <a:ext cx="811417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R</a:t>
            </a:r>
            <a:r>
              <a:rPr lang="en-US" baseline="-25000" dirty="0">
                <a:solidFill>
                  <a:srgbClr val="C00000"/>
                </a:solidFill>
                <a:latin typeface="+mj-lt"/>
              </a:rPr>
              <a:t>2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4744404" y="4517385"/>
            <a:ext cx="4095749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346122" y="4376603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flipH="1">
            <a:off x="6370905" y="4317393"/>
            <a:ext cx="811417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R</a:t>
            </a:r>
            <a:r>
              <a:rPr lang="en-US" baseline="-25000" dirty="0">
                <a:solidFill>
                  <a:srgbClr val="C00000"/>
                </a:solidFill>
                <a:latin typeface="+mj-lt"/>
              </a:rPr>
              <a:t>2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156110" y="4517385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183248" y="4517385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5839297" y="3747951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5839297" y="5262426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877401" y="3747952"/>
            <a:ext cx="0" cy="1514474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632690" y="3747951"/>
            <a:ext cx="0" cy="1514474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346121" y="5119635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 flipH="1">
            <a:off x="6353170" y="5060426"/>
            <a:ext cx="811417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R</a:t>
            </a:r>
            <a:r>
              <a:rPr lang="en-US" baseline="-25000" dirty="0">
                <a:solidFill>
                  <a:srgbClr val="C00000"/>
                </a:solidFill>
                <a:latin typeface="+mj-lt"/>
              </a:rPr>
              <a:t>3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346125" y="3605076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 flipH="1">
            <a:off x="6346122" y="3545868"/>
            <a:ext cx="811417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R</a:t>
            </a:r>
            <a:r>
              <a:rPr lang="en-US" baseline="-25000" dirty="0">
                <a:solidFill>
                  <a:srgbClr val="C00000"/>
                </a:solidFill>
                <a:latin typeface="+mj-lt"/>
              </a:rPr>
              <a:t>1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AD06F9-BCDB-433F-9F44-E3889DB3F221}"/>
                  </a:ext>
                </a:extLst>
              </p:cNvPr>
              <p:cNvSpPr txBox="1"/>
              <p:nvPr/>
            </p:nvSpPr>
            <p:spPr>
              <a:xfrm>
                <a:off x="5184589" y="2917217"/>
                <a:ext cx="3517373" cy="3502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𝑡𝑜𝑡𝑎𝑙</m:t>
                              </m:r>
                            </m:sub>
                          </m:sSub>
                        </m:e>
                        <m:sup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+…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AD06F9-BCDB-433F-9F44-E3889DB3F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589" y="2917217"/>
                <a:ext cx="3517373" cy="350289"/>
              </a:xfrm>
              <a:prstGeom prst="rect">
                <a:avLst/>
              </a:prstGeom>
              <a:blipFill>
                <a:blip r:embed="rId3"/>
                <a:stretch>
                  <a:fillRect l="-173" b="-1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Down 7">
            <a:extLst>
              <a:ext uri="{FF2B5EF4-FFF2-40B4-BE49-F238E27FC236}">
                <a16:creationId xmlns:a16="http://schemas.microsoft.com/office/drawing/2014/main" id="{BCAD2B15-9C8C-4E2D-8987-D52E5E91A9A1}"/>
              </a:ext>
            </a:extLst>
          </p:cNvPr>
          <p:cNvSpPr/>
          <p:nvPr/>
        </p:nvSpPr>
        <p:spPr>
          <a:xfrm>
            <a:off x="6750382" y="2622217"/>
            <a:ext cx="334695" cy="21667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Down 58">
            <a:extLst>
              <a:ext uri="{FF2B5EF4-FFF2-40B4-BE49-F238E27FC236}">
                <a16:creationId xmlns:a16="http://schemas.microsoft.com/office/drawing/2014/main" id="{72287E26-DF3A-469A-9D00-6685044F45C4}"/>
              </a:ext>
            </a:extLst>
          </p:cNvPr>
          <p:cNvSpPr/>
          <p:nvPr/>
        </p:nvSpPr>
        <p:spPr>
          <a:xfrm rot="5400000">
            <a:off x="4576694" y="2817330"/>
            <a:ext cx="334695" cy="56565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860114B-D360-4826-AB6A-D762F945C767}"/>
                  </a:ext>
                </a:extLst>
              </p:cNvPr>
              <p:cNvSpPr txBox="1"/>
              <p:nvPr/>
            </p:nvSpPr>
            <p:spPr>
              <a:xfrm>
                <a:off x="252433" y="2835265"/>
                <a:ext cx="4213333" cy="492571"/>
              </a:xfrm>
              <a:prstGeom prst="rect">
                <a:avLst/>
              </a:prstGeom>
              <a:solidFill>
                <a:srgbClr val="FFFF9F"/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+…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860114B-D360-4826-AB6A-D762F945C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33" y="2835265"/>
                <a:ext cx="4213333" cy="4925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6443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59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Resistors – Try This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4860971" y="3561479"/>
            <a:ext cx="4095749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551395" y="3405093"/>
            <a:ext cx="678970" cy="28737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924333" y="3561479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473983" y="3561479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25563" y="3531259"/>
            <a:ext cx="4095749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011428" y="3373023"/>
            <a:ext cx="244144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88925" y="3531259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838575" y="3531259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887351" y="2167963"/>
            <a:ext cx="4095749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005408" y="1731715"/>
            <a:ext cx="1770945" cy="842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299057" y="2167963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326195" y="2167963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5982244" y="1733809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5982244" y="2570104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005408" y="1692816"/>
            <a:ext cx="0" cy="9144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489072" y="1590934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 flipH="1">
            <a:off x="6489069" y="1531726"/>
            <a:ext cx="811417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4 </a:t>
            </a:r>
            <a:r>
              <a:rPr lang="el-GR" dirty="0">
                <a:solidFill>
                  <a:srgbClr val="C00000"/>
                </a:solidFill>
                <a:latin typeface="+mj-lt"/>
              </a:rPr>
              <a:t>Ω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 flipV="1">
            <a:off x="7776353" y="1692816"/>
            <a:ext cx="0" cy="9144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489069" y="2423421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 flipH="1">
            <a:off x="6513852" y="2364211"/>
            <a:ext cx="81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6 </a:t>
            </a:r>
            <a:r>
              <a:rPr lang="el-GR" dirty="0">
                <a:solidFill>
                  <a:srgbClr val="C00000"/>
                </a:solidFill>
                <a:latin typeface="+mj-lt"/>
              </a:rPr>
              <a:t>Ω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60329" y="2167963"/>
            <a:ext cx="4095749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628130" y="2027179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762047" y="2027181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895964" y="2027180"/>
            <a:ext cx="811418" cy="2815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 flipH="1">
            <a:off x="628127" y="1967971"/>
            <a:ext cx="81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4 </a:t>
            </a:r>
            <a:r>
              <a:rPr lang="el-GR" dirty="0">
                <a:solidFill>
                  <a:srgbClr val="C00000"/>
                </a:solidFill>
                <a:latin typeface="+mj-lt"/>
              </a:rPr>
              <a:t>Ω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 flipH="1">
            <a:off x="1786830" y="1967971"/>
            <a:ext cx="81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6 </a:t>
            </a:r>
            <a:r>
              <a:rPr lang="el-GR" dirty="0">
                <a:solidFill>
                  <a:srgbClr val="C00000"/>
                </a:solidFill>
                <a:latin typeface="+mj-lt"/>
              </a:rPr>
              <a:t>Ω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 flipH="1">
            <a:off x="2903013" y="1967971"/>
            <a:ext cx="81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8 </a:t>
            </a:r>
            <a:r>
              <a:rPr lang="el-GR" dirty="0">
                <a:solidFill>
                  <a:srgbClr val="C00000"/>
                </a:solidFill>
                <a:latin typeface="+mj-lt"/>
              </a:rPr>
              <a:t>Ω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223691" y="2167963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773341" y="2167963"/>
            <a:ext cx="339202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C91B90F-1F0F-42C3-B21F-F481879DACD0}"/>
              </a:ext>
            </a:extLst>
          </p:cNvPr>
          <p:cNvSpPr txBox="1"/>
          <p:nvPr/>
        </p:nvSpPr>
        <p:spPr>
          <a:xfrm>
            <a:off x="6507153" y="3379088"/>
            <a:ext cx="799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2.4 </a:t>
            </a:r>
            <a:r>
              <a:rPr lang="el-GR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89864DF-FE6A-4768-B11B-E2873BA7F703}"/>
              </a:ext>
            </a:extLst>
          </p:cNvPr>
          <p:cNvSpPr txBox="1"/>
          <p:nvPr/>
        </p:nvSpPr>
        <p:spPr>
          <a:xfrm>
            <a:off x="1858512" y="3329138"/>
            <a:ext cx="799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 </a:t>
            </a:r>
            <a:r>
              <a:rPr lang="el-GR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2BE2736-60DA-4B45-B105-1BAAAF057AA3}"/>
                  </a:ext>
                </a:extLst>
              </p:cNvPr>
              <p:cNvSpPr txBox="1"/>
              <p:nvPr/>
            </p:nvSpPr>
            <p:spPr>
              <a:xfrm>
                <a:off x="4924333" y="4244696"/>
                <a:ext cx="1533689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2BE2736-60DA-4B45-B105-1BAAAF057A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333" y="4244696"/>
                <a:ext cx="1533689" cy="7543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B2ADBC3-333C-4514-8CDA-18CC0F4B55AC}"/>
                  </a:ext>
                </a:extLst>
              </p:cNvPr>
              <p:cNvSpPr txBox="1"/>
              <p:nvPr/>
            </p:nvSpPr>
            <p:spPr>
              <a:xfrm>
                <a:off x="689454" y="4280276"/>
                <a:ext cx="20696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=4+6+8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B2ADBC3-333C-4514-8CDA-18CC0F4B55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54" y="4280276"/>
                <a:ext cx="2069669" cy="369332"/>
              </a:xfrm>
              <a:prstGeom prst="rect">
                <a:avLst/>
              </a:prstGeom>
              <a:blipFill>
                <a:blip r:embed="rId3"/>
                <a:stretch>
                  <a:fillRect l="-2941" r="-3235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929D0AB-07D0-4A97-8E7E-BFF71CE1C2CA}"/>
                  </a:ext>
                </a:extLst>
              </p:cNvPr>
              <p:cNvSpPr/>
              <p:nvPr/>
            </p:nvSpPr>
            <p:spPr>
              <a:xfrm>
                <a:off x="4832737" y="5576115"/>
                <a:ext cx="28921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929D0AB-07D0-4A97-8E7E-BFF71CE1C2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737" y="5576115"/>
                <a:ext cx="2892137" cy="461665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EE4539B-E0C5-40D7-A689-DDFCA7D16C2C}"/>
                  </a:ext>
                </a:extLst>
              </p:cNvPr>
              <p:cNvSpPr txBox="1"/>
              <p:nvPr/>
            </p:nvSpPr>
            <p:spPr>
              <a:xfrm>
                <a:off x="2765901" y="4280276"/>
                <a:ext cx="9991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=18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EE4539B-E0C5-40D7-A689-DDFCA7D16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901" y="4280276"/>
                <a:ext cx="999184" cy="369332"/>
              </a:xfrm>
              <a:prstGeom prst="rect">
                <a:avLst/>
              </a:prstGeom>
              <a:blipFill>
                <a:blip r:embed="rId5"/>
                <a:stretch>
                  <a:fillRect l="-3049" r="-6707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5E8F21E-7C08-4819-961D-8196DDEEEE4A}"/>
                  </a:ext>
                </a:extLst>
              </p:cNvPr>
              <p:cNvSpPr txBox="1"/>
              <p:nvPr/>
            </p:nvSpPr>
            <p:spPr>
              <a:xfrm>
                <a:off x="7044199" y="4080451"/>
                <a:ext cx="1533690" cy="99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5E8F21E-7C08-4819-961D-8196DDEEE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199" y="4080451"/>
                <a:ext cx="1533690" cy="9918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BA9314BF-AE6C-4241-BC76-D3661A77C533}"/>
                  </a:ext>
                </a:extLst>
              </p:cNvPr>
              <p:cNvSpPr/>
              <p:nvPr/>
            </p:nvSpPr>
            <p:spPr>
              <a:xfrm>
                <a:off x="7547227" y="5576115"/>
                <a:ext cx="12463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=2.4 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BA9314BF-AE6C-4241-BC76-D3661A77C5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227" y="5576115"/>
                <a:ext cx="124636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row: Down 51">
            <a:extLst>
              <a:ext uri="{FF2B5EF4-FFF2-40B4-BE49-F238E27FC236}">
                <a16:creationId xmlns:a16="http://schemas.microsoft.com/office/drawing/2014/main" id="{19C74BB1-F35B-4FCE-B61D-676B72FA18F4}"/>
              </a:ext>
            </a:extLst>
          </p:cNvPr>
          <p:cNvSpPr/>
          <p:nvPr/>
        </p:nvSpPr>
        <p:spPr>
          <a:xfrm rot="16200000">
            <a:off x="6566969" y="4398370"/>
            <a:ext cx="334695" cy="39976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id="{BB581EA9-E059-49C3-99B9-9EF559CD8F7C}"/>
              </a:ext>
            </a:extLst>
          </p:cNvPr>
          <p:cNvSpPr/>
          <p:nvPr/>
        </p:nvSpPr>
        <p:spPr>
          <a:xfrm rot="2485772">
            <a:off x="7131760" y="4757447"/>
            <a:ext cx="334695" cy="854638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01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" grpId="0"/>
      <p:bldP spid="48" grpId="0"/>
      <p:bldP spid="5" grpId="0"/>
      <p:bldP spid="49" grpId="0"/>
      <p:bldP spid="50" grpId="0"/>
      <p:bldP spid="51" grpId="0"/>
      <p:bldP spid="52" grpId="0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 Physics Data Booklet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" y="1449516"/>
            <a:ext cx="9114806" cy="47120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B5472DE-5FFF-4C6C-AE45-DF262EC0644C}"/>
              </a:ext>
            </a:extLst>
          </p:cNvPr>
          <p:cNvSpPr/>
          <p:nvPr/>
        </p:nvSpPr>
        <p:spPr>
          <a:xfrm>
            <a:off x="4586597" y="3696674"/>
            <a:ext cx="1669824" cy="935484"/>
          </a:xfrm>
          <a:prstGeom prst="rect">
            <a:avLst/>
          </a:prstGeom>
          <a:solidFill>
            <a:srgbClr val="FFFF00">
              <a:alpha val="20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95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28524</TotalTime>
  <Words>322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Calibri Light</vt:lpstr>
      <vt:lpstr>Cambria Math</vt:lpstr>
      <vt:lpstr>Ebrima</vt:lpstr>
      <vt:lpstr>Montserrat</vt:lpstr>
      <vt:lpstr>Wingdings</vt:lpstr>
      <vt:lpstr>Retrospect</vt:lpstr>
      <vt:lpstr>Equivalent Resistance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Equivalent Resistance</dc:title>
  <dc:creator>Joe Cossette</dc:creator>
  <cp:lastModifiedBy>Joe Cossette</cp:lastModifiedBy>
  <cp:revision>265</cp:revision>
  <dcterms:created xsi:type="dcterms:W3CDTF">2014-08-31T00:23:19Z</dcterms:created>
  <dcterms:modified xsi:type="dcterms:W3CDTF">2021-01-06T22:47:08Z</dcterms:modified>
</cp:coreProperties>
</file>