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7" r:id="rId2"/>
    <p:sldId id="257" r:id="rId3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268473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504774752"/>
                    </a:ext>
                  </a:extLst>
                </a:gridCol>
              </a:tblGrid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D8241B85-E35D-4EED-9863-BD5B3F56B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36" y="5071024"/>
            <a:ext cx="2413815" cy="241381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E701F43-CD47-4D61-8211-66FD322A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74" y="5077561"/>
            <a:ext cx="2413815" cy="241381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F2009E1-50D2-43B5-9C1C-32DC63DE4D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36" y="7591564"/>
            <a:ext cx="2413815" cy="241381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FB58A47-08AB-478E-859F-D3BAFC93BE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74" y="7587029"/>
            <a:ext cx="2413815" cy="241381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8241B85-E35D-4EED-9863-BD5B3F56B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36" y="33315"/>
            <a:ext cx="2413815" cy="241381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E701F43-CD47-4D61-8211-66FD322A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74" y="39852"/>
            <a:ext cx="2413815" cy="241381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F2009E1-50D2-43B5-9C1C-32DC63DE4D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36" y="2553855"/>
            <a:ext cx="2413815" cy="241381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FB58A47-08AB-478E-859F-D3BAFC93BE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74" y="2549320"/>
            <a:ext cx="2413815" cy="241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3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658DB8B-2698-4754-BB91-76178E713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34509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</a:tblGrid>
              <a:tr h="503237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Rank the missing energies</a:t>
                      </a:r>
                    </a:p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/>
                      <a:r>
                        <a:rPr lang="en-US" sz="4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 </a:t>
                      </a:r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and count the corners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503237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Rank the missing energies</a:t>
                      </a:r>
                    </a:p>
                    <a:p>
                      <a:pPr algn="ctr"/>
                      <a:endParaRPr lang="en-US" sz="2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ctr"/>
                      <a:r>
                        <a:rPr lang="en-US" sz="4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 </a:t>
                      </a:r>
                      <a:r>
                        <a:rPr lang="en-US" sz="4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and count the corners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433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4502</TotalTime>
  <Words>20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Breakout - Clue 1</dc:title>
  <dc:creator>Joe Cossette</dc:creator>
  <cp:lastModifiedBy>Cossette, Joseph</cp:lastModifiedBy>
  <cp:revision>103</cp:revision>
  <cp:lastPrinted>2018-04-09T15:26:40Z</cp:lastPrinted>
  <dcterms:created xsi:type="dcterms:W3CDTF">2017-09-02T22:35:45Z</dcterms:created>
  <dcterms:modified xsi:type="dcterms:W3CDTF">2019-04-08T14:53:11Z</dcterms:modified>
</cp:coreProperties>
</file>