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81" r:id="rId2"/>
    <p:sldId id="280" r:id="rId3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0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02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4" descr="Image result for banana">
            <a:extLst>
              <a:ext uri="{FF2B5EF4-FFF2-40B4-BE49-F238E27FC236}">
                <a16:creationId xmlns:a16="http://schemas.microsoft.com/office/drawing/2014/main" id="{A254D335-F70B-40C7-B19D-AA41FFEB5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57802" y="2601118"/>
            <a:ext cx="1198562" cy="119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09610"/>
              </p:ext>
            </p:extLst>
          </p:nvPr>
        </p:nvGraphicFramePr>
        <p:xfrm>
          <a:off x="0" y="-1"/>
          <a:ext cx="77724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64008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</a:tbl>
          </a:graphicData>
        </a:graphic>
      </p:graphicFrame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A12D5F03-5AF6-43FD-9C96-D8E6BF9A68F6}"/>
              </a:ext>
            </a:extLst>
          </p:cNvPr>
          <p:cNvSpPr/>
          <p:nvPr/>
        </p:nvSpPr>
        <p:spPr>
          <a:xfrm>
            <a:off x="1371602" y="-1"/>
            <a:ext cx="6402922" cy="6400801"/>
          </a:xfrm>
          <a:prstGeom prst="rtTriangl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C7B2179C-DCCC-4B65-9235-411939787DDA}"/>
              </a:ext>
            </a:extLst>
          </p:cNvPr>
          <p:cNvSpPr/>
          <p:nvPr/>
        </p:nvSpPr>
        <p:spPr>
          <a:xfrm rot="16200000">
            <a:off x="1372664" y="-1062"/>
            <a:ext cx="6400800" cy="6402923"/>
          </a:xfrm>
          <a:prstGeom prst="rtTriangl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96B4BE-4909-4373-A8CD-65B33ADAC2C4}"/>
              </a:ext>
            </a:extLst>
          </p:cNvPr>
          <p:cNvSpPr txBox="1"/>
          <p:nvPr/>
        </p:nvSpPr>
        <p:spPr>
          <a:xfrm>
            <a:off x="2384990" y="5400004"/>
            <a:ext cx="4409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Calculate the kinetic energy of a 62.5 g</a:t>
            </a:r>
          </a:p>
          <a:p>
            <a:pPr algn="ctr"/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golf ball flying through the air at 16 m/s</a:t>
            </a:r>
          </a:p>
        </p:txBody>
      </p:sp>
      <p:pic>
        <p:nvPicPr>
          <p:cNvPr id="21" name="Picture 2" descr="Image result for flying golf ball">
            <a:extLst>
              <a:ext uri="{FF2B5EF4-FFF2-40B4-BE49-F238E27FC236}">
                <a16:creationId xmlns:a16="http://schemas.microsoft.com/office/drawing/2014/main" id="{DC22C97F-180B-46A7-BE76-A570A0734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761" y="4349514"/>
            <a:ext cx="834827" cy="85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F4E713D-BA7A-4531-980E-2003D366C72C}"/>
              </a:ext>
            </a:extLst>
          </p:cNvPr>
          <p:cNvSpPr txBox="1"/>
          <p:nvPr/>
        </p:nvSpPr>
        <p:spPr>
          <a:xfrm>
            <a:off x="4300369" y="3314301"/>
            <a:ext cx="579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19A34D-D5A6-4C44-BE39-879A09A8D852}"/>
              </a:ext>
            </a:extLst>
          </p:cNvPr>
          <p:cNvSpPr txBox="1"/>
          <p:nvPr/>
        </p:nvSpPr>
        <p:spPr>
          <a:xfrm rot="16200000">
            <a:off x="5102133" y="2820781"/>
            <a:ext cx="390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Roughly how fast is a 0.2 kg banana moving when it hits the ground if it’s dropped from 1.25 m?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E9541AE-AF6C-42DC-B186-E294E89414FA}"/>
              </a:ext>
            </a:extLst>
          </p:cNvPr>
          <p:cNvSpPr txBox="1"/>
          <p:nvPr/>
        </p:nvSpPr>
        <p:spPr>
          <a:xfrm rot="16200000">
            <a:off x="4813044" y="2820783"/>
            <a:ext cx="569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5F6446-ECF8-471D-BAA4-BD12CED3DC4F}"/>
              </a:ext>
            </a:extLst>
          </p:cNvPr>
          <p:cNvSpPr txBox="1"/>
          <p:nvPr/>
        </p:nvSpPr>
        <p:spPr>
          <a:xfrm rot="5400000">
            <a:off x="3750508" y="2806270"/>
            <a:ext cx="6174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87AACD9-B5DD-40E2-903C-AAAD98603E74}"/>
              </a:ext>
            </a:extLst>
          </p:cNvPr>
          <p:cNvSpPr txBox="1"/>
          <p:nvPr/>
        </p:nvSpPr>
        <p:spPr>
          <a:xfrm rot="5400000">
            <a:off x="-44023" y="2820782"/>
            <a:ext cx="4299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hamster can do 50 Joules of work in 5 seconds. How many hamsters would be needed to power a 60 W light bulb? </a:t>
            </a:r>
          </a:p>
        </p:txBody>
      </p:sp>
      <p:pic>
        <p:nvPicPr>
          <p:cNvPr id="28" name="Picture 6" descr="Image result for hamster clipart">
            <a:extLst>
              <a:ext uri="{FF2B5EF4-FFF2-40B4-BE49-F238E27FC236}">
                <a16:creationId xmlns:a16="http://schemas.microsoft.com/office/drawing/2014/main" id="{33DD0056-F220-4974-BB5F-F938405DD5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31"/>
          <a:stretch/>
        </p:blipFill>
        <p:spPr bwMode="auto">
          <a:xfrm rot="5400000">
            <a:off x="2546742" y="2851068"/>
            <a:ext cx="1055266" cy="69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asual characters Free Vector">
            <a:extLst>
              <a:ext uri="{FF2B5EF4-FFF2-40B4-BE49-F238E27FC236}">
                <a16:creationId xmlns:a16="http://schemas.microsoft.com/office/drawing/2014/main" id="{37C63F6D-1559-4C4D-A21A-AE0867C3E5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12" t="50080" r="23541" b="10064"/>
          <a:stretch/>
        </p:blipFill>
        <p:spPr bwMode="auto">
          <a:xfrm rot="10800000">
            <a:off x="4144461" y="481300"/>
            <a:ext cx="870430" cy="205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42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C7DE36-E8FF-4762-B66B-D153FC2FD8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57188"/>
              </p:ext>
            </p:extLst>
          </p:nvPr>
        </p:nvGraphicFramePr>
        <p:xfrm>
          <a:off x="342901" y="320040"/>
          <a:ext cx="576072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161487866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0075967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5920892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65458156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37182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98496819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954508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798551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25838032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49896604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881517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6441038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3676794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81884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480856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0096859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0893070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407222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1506187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3050003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4105852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10126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8953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924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45862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3576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9706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143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60989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38463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5159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66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79704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9380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13812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9863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2874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65008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9998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8598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9765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8302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175882"/>
              </p:ext>
            </p:extLst>
          </p:nvPr>
        </p:nvGraphicFramePr>
        <p:xfrm>
          <a:off x="0" y="63500"/>
          <a:ext cx="7772400" cy="999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64008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3009900">
                <a:tc gridSpan="2"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554246"/>
                  </a:ext>
                </a:extLst>
              </a:tr>
              <a:tr h="584200">
                <a:tc gridSpan="2"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76376"/>
                  </a:ext>
                </a:extLst>
              </a:tr>
            </a:tbl>
          </a:graphicData>
        </a:graphic>
      </p:graphicFrame>
      <p:pic>
        <p:nvPicPr>
          <p:cNvPr id="5" name="Picture 2" descr="Casual characters Free Vect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70" t="9018" r="41283" b="51126"/>
          <a:stretch/>
        </p:blipFill>
        <p:spPr bwMode="auto">
          <a:xfrm>
            <a:off x="4981969" y="6581140"/>
            <a:ext cx="1019907" cy="240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asual characters Free Vect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77" t="51040" r="6376" b="9104"/>
          <a:stretch/>
        </p:blipFill>
        <p:spPr bwMode="auto">
          <a:xfrm>
            <a:off x="2797439" y="6581140"/>
            <a:ext cx="1019907" cy="240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asual characters Free Vect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99" t="51040" r="41954" b="9104"/>
          <a:stretch/>
        </p:blipFill>
        <p:spPr bwMode="auto">
          <a:xfrm>
            <a:off x="1705174" y="6581140"/>
            <a:ext cx="1019907" cy="240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asual characters Free Vect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89" t="50320" r="59264" b="9824"/>
          <a:stretch/>
        </p:blipFill>
        <p:spPr bwMode="auto">
          <a:xfrm>
            <a:off x="6074232" y="6581140"/>
            <a:ext cx="1019907" cy="240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D12ADFD-2C26-4B8C-BFA2-1611D8DAE049}"/>
              </a:ext>
            </a:extLst>
          </p:cNvPr>
          <p:cNvSpPr txBox="1"/>
          <p:nvPr/>
        </p:nvSpPr>
        <p:spPr>
          <a:xfrm>
            <a:off x="1849116" y="8903149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60 kg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12ADFD-2C26-4B8C-BFA2-1611D8DAE049}"/>
              </a:ext>
            </a:extLst>
          </p:cNvPr>
          <p:cNvSpPr txBox="1"/>
          <p:nvPr/>
        </p:nvSpPr>
        <p:spPr>
          <a:xfrm>
            <a:off x="2930794" y="8903149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70 kg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12ADFD-2C26-4B8C-BFA2-1611D8DAE049}"/>
              </a:ext>
            </a:extLst>
          </p:cNvPr>
          <p:cNvSpPr txBox="1"/>
          <p:nvPr/>
        </p:nvSpPr>
        <p:spPr>
          <a:xfrm>
            <a:off x="4012473" y="8903149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80 kg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12ADFD-2C26-4B8C-BFA2-1611D8DAE049}"/>
              </a:ext>
            </a:extLst>
          </p:cNvPr>
          <p:cNvSpPr txBox="1"/>
          <p:nvPr/>
        </p:nvSpPr>
        <p:spPr>
          <a:xfrm>
            <a:off x="5094151" y="8903149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90 kg</a:t>
            </a:r>
          </a:p>
        </p:txBody>
      </p:sp>
      <p:pic>
        <p:nvPicPr>
          <p:cNvPr id="13" name="Picture 2" descr="Casual characters Free Vect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" t="50560" r="77677" b="9584"/>
          <a:stretch/>
        </p:blipFill>
        <p:spPr bwMode="auto">
          <a:xfrm>
            <a:off x="612909" y="6581140"/>
            <a:ext cx="1019907" cy="240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asual characters Free Vect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12" t="50080" r="23541" b="10064"/>
          <a:stretch/>
        </p:blipFill>
        <p:spPr bwMode="auto">
          <a:xfrm>
            <a:off x="3889704" y="6581140"/>
            <a:ext cx="1019907" cy="240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D12ADFD-2C26-4B8C-BFA2-1611D8DAE049}"/>
              </a:ext>
            </a:extLst>
          </p:cNvPr>
          <p:cNvSpPr txBox="1"/>
          <p:nvPr/>
        </p:nvSpPr>
        <p:spPr>
          <a:xfrm>
            <a:off x="6175830" y="8903149"/>
            <a:ext cx="87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 kg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12ADFD-2C26-4B8C-BFA2-1611D8DAE049}"/>
              </a:ext>
            </a:extLst>
          </p:cNvPr>
          <p:cNvSpPr txBox="1"/>
          <p:nvPr/>
        </p:nvSpPr>
        <p:spPr>
          <a:xfrm>
            <a:off x="767437" y="8903149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50 kg</a:t>
            </a:r>
          </a:p>
        </p:txBody>
      </p:sp>
    </p:spTree>
    <p:extLst>
      <p:ext uri="{BB962C8B-B14F-4D97-AF65-F5344CB8AC3E}">
        <p14:creationId xmlns:p14="http://schemas.microsoft.com/office/powerpoint/2010/main" val="799538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4502</TotalTime>
  <Words>81</Words>
  <Application>Microsoft Office PowerPoint</Application>
  <PresentationFormat>Custom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Breakout - Clue 2</dc:title>
  <dc:creator>Joe Cossette</dc:creator>
  <cp:lastModifiedBy>Cossette, Joseph</cp:lastModifiedBy>
  <cp:revision>103</cp:revision>
  <cp:lastPrinted>2018-04-09T15:26:40Z</cp:lastPrinted>
  <dcterms:created xsi:type="dcterms:W3CDTF">2017-09-02T22:35:45Z</dcterms:created>
  <dcterms:modified xsi:type="dcterms:W3CDTF">2019-04-08T14:50:59Z</dcterms:modified>
</cp:coreProperties>
</file>