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5" r:id="rId2"/>
    <p:sldId id="276" r:id="rId3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0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756696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8042473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B458B24D-3CF8-4DED-B2F5-57E8FC04A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812" y="3287491"/>
            <a:ext cx="1250577" cy="1527798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212462CF-A063-4F00-80B9-991DE28A9781}"/>
              </a:ext>
            </a:extLst>
          </p:cNvPr>
          <p:cNvGrpSpPr/>
          <p:nvPr/>
        </p:nvGrpSpPr>
        <p:grpSpPr>
          <a:xfrm>
            <a:off x="524558" y="3287491"/>
            <a:ext cx="1250577" cy="1527798"/>
            <a:chOff x="2129171" y="3240451"/>
            <a:chExt cx="1250577" cy="1527798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5BE3084B-CFE0-4225-BFA7-9A5687654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29171" y="3240451"/>
              <a:ext cx="1250577" cy="1527798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483603E4-BD18-4351-B934-665108BA6E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5498" t="46546" r="19955" b="4002"/>
            <a:stretch/>
          </p:blipFill>
          <p:spPr>
            <a:xfrm>
              <a:off x="2697187" y="3562276"/>
              <a:ext cx="432032" cy="755522"/>
            </a:xfrm>
            <a:prstGeom prst="rect">
              <a:avLst/>
            </a:prstGeom>
          </p:spPr>
        </p:pic>
      </p:grp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BAAD50F-8866-4A66-B95A-E06303D4E7BB}"/>
              </a:ext>
            </a:extLst>
          </p:cNvPr>
          <p:cNvCxnSpPr/>
          <p:nvPr/>
        </p:nvCxnSpPr>
        <p:spPr>
          <a:xfrm>
            <a:off x="3536648" y="4276140"/>
            <a:ext cx="0" cy="53914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2673A1F-9578-4DC0-9336-9D4784D3284A}"/>
              </a:ext>
            </a:extLst>
          </p:cNvPr>
          <p:cNvSpPr txBox="1"/>
          <p:nvPr/>
        </p:nvSpPr>
        <p:spPr>
          <a:xfrm>
            <a:off x="3524911" y="436760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m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F90660E-7B45-4BC9-A1F7-4288D4E004B4}"/>
              </a:ext>
            </a:extLst>
          </p:cNvPr>
          <p:cNvCxnSpPr>
            <a:cxnSpLocks/>
          </p:cNvCxnSpPr>
          <p:nvPr/>
        </p:nvCxnSpPr>
        <p:spPr>
          <a:xfrm>
            <a:off x="1290338" y="3871326"/>
            <a:ext cx="0" cy="94396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FCDF8A1-6063-4F23-AB72-93B24E182B36}"/>
              </a:ext>
            </a:extLst>
          </p:cNvPr>
          <p:cNvSpPr txBox="1"/>
          <p:nvPr/>
        </p:nvSpPr>
        <p:spPr>
          <a:xfrm>
            <a:off x="1260729" y="4158641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m</a:t>
            </a:r>
          </a:p>
        </p:txBody>
      </p:sp>
      <p:pic>
        <p:nvPicPr>
          <p:cNvPr id="35" name="Picture 2" descr="Image result for building clipart">
            <a:extLst>
              <a:ext uri="{FF2B5EF4-FFF2-40B4-BE49-F238E27FC236}">
                <a16:creationId xmlns:a16="http://schemas.microsoft.com/office/drawing/2014/main" id="{233C9A73-8BA6-4CB8-8C68-F7B9F488D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64" y="960638"/>
            <a:ext cx="1468221" cy="131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Image result for building clipart">
            <a:extLst>
              <a:ext uri="{FF2B5EF4-FFF2-40B4-BE49-F238E27FC236}">
                <a16:creationId xmlns:a16="http://schemas.microsoft.com/office/drawing/2014/main" id="{8BA7D245-04E6-4055-985C-F97E13742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452" y="953189"/>
            <a:ext cx="1468221" cy="131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Image result for bowling ball">
            <a:extLst>
              <a:ext uri="{FF2B5EF4-FFF2-40B4-BE49-F238E27FC236}">
                <a16:creationId xmlns:a16="http://schemas.microsoft.com/office/drawing/2014/main" id="{9F406863-7B52-4031-8EB8-5F7FB4286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992" y="853730"/>
            <a:ext cx="127759" cy="12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bowling ball">
            <a:extLst>
              <a:ext uri="{FF2B5EF4-FFF2-40B4-BE49-F238E27FC236}">
                <a16:creationId xmlns:a16="http://schemas.microsoft.com/office/drawing/2014/main" id="{03161FCA-F22E-417A-A3DB-C7FE9112F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48259" y1="9701" x2="55721" y2="9701"/>
                        <a14:foregroundMark x1="47264" y1="88806" x2="52239" y2="880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043" y="858782"/>
            <a:ext cx="161212" cy="10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CA55A67E-C47C-4F00-95D7-C941146CF8A3}"/>
              </a:ext>
            </a:extLst>
          </p:cNvPr>
          <p:cNvSpPr txBox="1"/>
          <p:nvPr/>
        </p:nvSpPr>
        <p:spPr>
          <a:xfrm>
            <a:off x="3668489" y="903505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 kg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1362157" y="940073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kg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B3F6B44B-9494-44C2-B243-DABDE2D538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63649" y="6132634"/>
            <a:ext cx="915391" cy="915391"/>
          </a:xfrm>
          <a:prstGeom prst="rect">
            <a:avLst/>
          </a:prstGeom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284D457-D239-4C9B-BBFB-379650964AF0}"/>
              </a:ext>
            </a:extLst>
          </p:cNvPr>
          <p:cNvCxnSpPr>
            <a:cxnSpLocks/>
          </p:cNvCxnSpPr>
          <p:nvPr/>
        </p:nvCxnSpPr>
        <p:spPr>
          <a:xfrm>
            <a:off x="3448059" y="6648889"/>
            <a:ext cx="365760" cy="0"/>
          </a:xfrm>
          <a:prstGeom prst="straightConnector1">
            <a:avLst/>
          </a:prstGeom>
          <a:ln w="57150">
            <a:solidFill>
              <a:srgbClr val="34373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>
            <a:extLst>
              <a:ext uri="{FF2B5EF4-FFF2-40B4-BE49-F238E27FC236}">
                <a16:creationId xmlns:a16="http://schemas.microsoft.com/office/drawing/2014/main" id="{4F22D061-7343-4235-B1CC-8277EF3876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5093" y="6132634"/>
            <a:ext cx="915391" cy="915391"/>
          </a:xfrm>
          <a:prstGeom prst="rect">
            <a:avLst/>
          </a:prstGeom>
        </p:spPr>
      </p:pic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2A2B4A9-6F1B-4ED8-A855-8452F0F424D7}"/>
              </a:ext>
            </a:extLst>
          </p:cNvPr>
          <p:cNvCxnSpPr>
            <a:cxnSpLocks/>
          </p:cNvCxnSpPr>
          <p:nvPr/>
        </p:nvCxnSpPr>
        <p:spPr>
          <a:xfrm>
            <a:off x="1199503" y="6648889"/>
            <a:ext cx="731520" cy="0"/>
          </a:xfrm>
          <a:prstGeom prst="straightConnector1">
            <a:avLst/>
          </a:prstGeom>
          <a:ln w="57150">
            <a:solidFill>
              <a:srgbClr val="34373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8D57665A-16BB-4995-B904-1EE18CF3CA75}"/>
              </a:ext>
            </a:extLst>
          </p:cNvPr>
          <p:cNvSpPr txBox="1"/>
          <p:nvPr/>
        </p:nvSpPr>
        <p:spPr>
          <a:xfrm>
            <a:off x="3430701" y="620825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m/s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416345A-9DAF-4838-B80A-AD1584347518}"/>
              </a:ext>
            </a:extLst>
          </p:cNvPr>
          <p:cNvSpPr txBox="1"/>
          <p:nvPr/>
        </p:nvSpPr>
        <p:spPr>
          <a:xfrm>
            <a:off x="1233419" y="620825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m/s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98AB8E0-D4F4-4605-A696-676C1EA6D267}"/>
              </a:ext>
            </a:extLst>
          </p:cNvPr>
          <p:cNvGrpSpPr/>
          <p:nvPr/>
        </p:nvGrpSpPr>
        <p:grpSpPr>
          <a:xfrm>
            <a:off x="2672077" y="8440987"/>
            <a:ext cx="1141742" cy="1232246"/>
            <a:chOff x="373370" y="3603258"/>
            <a:chExt cx="1141742" cy="1232246"/>
          </a:xfrm>
        </p:grpSpPr>
        <p:pic>
          <p:nvPicPr>
            <p:cNvPr id="52" name="Picture 20" descr="Related image">
              <a:extLst>
                <a:ext uri="{FF2B5EF4-FFF2-40B4-BE49-F238E27FC236}">
                  <a16:creationId xmlns:a16="http://schemas.microsoft.com/office/drawing/2014/main" id="{54AD89C4-7E92-4D9E-BE16-33AA334B024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589" t="3012" r="4681" b="48614"/>
            <a:stretch/>
          </p:blipFill>
          <p:spPr bwMode="auto">
            <a:xfrm>
              <a:off x="373370" y="3603258"/>
              <a:ext cx="1141742" cy="1157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DB8405E-543C-4B10-B4AF-69E09A53F94E}"/>
                </a:ext>
              </a:extLst>
            </p:cNvPr>
            <p:cNvSpPr/>
            <p:nvPr/>
          </p:nvSpPr>
          <p:spPr>
            <a:xfrm>
              <a:off x="898525" y="4692650"/>
              <a:ext cx="215900" cy="1428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4" name="Picture 22" descr="Pessoas que andam de bicicleta Vetor grátis">
            <a:extLst>
              <a:ext uri="{FF2B5EF4-FFF2-40B4-BE49-F238E27FC236}">
                <a16:creationId xmlns:a16="http://schemas.microsoft.com/office/drawing/2014/main" id="{900E41A3-7809-43D6-BC3F-037D0F8600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088" b="50661"/>
          <a:stretch/>
        </p:blipFill>
        <p:spPr bwMode="auto">
          <a:xfrm>
            <a:off x="382583" y="8406912"/>
            <a:ext cx="1563162" cy="120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5F90F1A-3632-4169-83AE-371FDACA6AEF}"/>
              </a:ext>
            </a:extLst>
          </p:cNvPr>
          <p:cNvCxnSpPr>
            <a:cxnSpLocks/>
          </p:cNvCxnSpPr>
          <p:nvPr/>
        </p:nvCxnSpPr>
        <p:spPr>
          <a:xfrm>
            <a:off x="3413132" y="9091650"/>
            <a:ext cx="365760" cy="0"/>
          </a:xfrm>
          <a:prstGeom prst="straightConnector1">
            <a:avLst/>
          </a:prstGeom>
          <a:ln w="57150">
            <a:solidFill>
              <a:srgbClr val="34373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88E3083-32A5-4253-BFE4-3D7BA8641F7A}"/>
              </a:ext>
            </a:extLst>
          </p:cNvPr>
          <p:cNvCxnSpPr>
            <a:cxnSpLocks/>
          </p:cNvCxnSpPr>
          <p:nvPr/>
        </p:nvCxnSpPr>
        <p:spPr>
          <a:xfrm>
            <a:off x="1579985" y="9104255"/>
            <a:ext cx="365760" cy="0"/>
          </a:xfrm>
          <a:prstGeom prst="straightConnector1">
            <a:avLst/>
          </a:prstGeom>
          <a:ln w="57150">
            <a:solidFill>
              <a:srgbClr val="34373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200DE02-5755-4EDC-B7BE-5050660CB4FB}"/>
              </a:ext>
            </a:extLst>
          </p:cNvPr>
          <p:cNvSpPr txBox="1"/>
          <p:nvPr/>
        </p:nvSpPr>
        <p:spPr>
          <a:xfrm>
            <a:off x="2870833" y="9514176"/>
            <a:ext cx="795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148 kg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09E6515-117B-4DCF-8B42-94105617668D}"/>
              </a:ext>
            </a:extLst>
          </p:cNvPr>
          <p:cNvSpPr txBox="1"/>
          <p:nvPr/>
        </p:nvSpPr>
        <p:spPr>
          <a:xfrm>
            <a:off x="766458" y="9512943"/>
            <a:ext cx="795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296 kg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396023" y="310793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875 J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549159" y="310793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79003" y="2731806"/>
            <a:ext cx="1822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6,000 J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549159" y="2731806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33190" y="5301192"/>
            <a:ext cx="18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6,880 J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505751" y="5301192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33190" y="7755905"/>
            <a:ext cx="18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3,700 J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505751" y="7755905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</a:t>
            </a:r>
          </a:p>
        </p:txBody>
      </p:sp>
    </p:spTree>
    <p:extLst>
      <p:ext uri="{BB962C8B-B14F-4D97-AF65-F5344CB8AC3E}">
        <p14:creationId xmlns:p14="http://schemas.microsoft.com/office/powerpoint/2010/main" val="96421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97759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sp>
        <p:nvSpPr>
          <p:cNvPr id="47" name="Isosceles Triangle 46"/>
          <p:cNvSpPr/>
          <p:nvPr/>
        </p:nvSpPr>
        <p:spPr>
          <a:xfrm>
            <a:off x="4023360" y="790575"/>
            <a:ext cx="1097280" cy="914400"/>
          </a:xfrm>
          <a:prstGeom prst="triangle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/>
          <p:cNvSpPr/>
          <p:nvPr/>
        </p:nvSpPr>
        <p:spPr>
          <a:xfrm>
            <a:off x="4114800" y="3286125"/>
            <a:ext cx="914400" cy="914400"/>
          </a:xfrm>
          <a:prstGeom prst="diamond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gular Pentagon 48"/>
          <p:cNvSpPr/>
          <p:nvPr/>
        </p:nvSpPr>
        <p:spPr>
          <a:xfrm>
            <a:off x="4069080" y="8353425"/>
            <a:ext cx="1005840" cy="914400"/>
          </a:xfrm>
          <a:prstGeom prst="pentagon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Hexagon 49"/>
          <p:cNvSpPr/>
          <p:nvPr/>
        </p:nvSpPr>
        <p:spPr>
          <a:xfrm>
            <a:off x="4046220" y="5819775"/>
            <a:ext cx="1051560" cy="914400"/>
          </a:xfrm>
          <a:prstGeom prst="hexagon">
            <a:avLst>
              <a:gd name="adj" fmla="val 31118"/>
              <a:gd name="vf" fmla="val 115470"/>
            </a:avLst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1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4503</TotalTime>
  <Words>41</Words>
  <Application>Microsoft Office PowerPoint</Application>
  <PresentationFormat>Custom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Breakout - Clue 3</dc:title>
  <dc:creator>Joe Cossette</dc:creator>
  <cp:lastModifiedBy>Cossette, Joseph</cp:lastModifiedBy>
  <cp:revision>103</cp:revision>
  <cp:lastPrinted>2018-04-09T15:26:40Z</cp:lastPrinted>
  <dcterms:created xsi:type="dcterms:W3CDTF">2017-09-02T22:35:45Z</dcterms:created>
  <dcterms:modified xsi:type="dcterms:W3CDTF">2019-04-08T14:55:32Z</dcterms:modified>
</cp:coreProperties>
</file>