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8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84071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226588588"/>
                    </a:ext>
                  </a:extLst>
                </a:gridCol>
              </a:tblGrid>
              <a:tr h="10058400"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59C5A172-2AF8-4752-A6D0-A1A4376B49BC}"/>
              </a:ext>
            </a:extLst>
          </p:cNvPr>
          <p:cNvSpPr/>
          <p:nvPr/>
        </p:nvSpPr>
        <p:spPr>
          <a:xfrm>
            <a:off x="350521" y="8896527"/>
            <a:ext cx="3242439" cy="8062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637C753-AD0C-4F01-8518-BDACAB2CCB75}"/>
              </a:ext>
            </a:extLst>
          </p:cNvPr>
          <p:cNvSpPr/>
          <p:nvPr/>
        </p:nvSpPr>
        <p:spPr>
          <a:xfrm>
            <a:off x="845398" y="1767492"/>
            <a:ext cx="109728" cy="109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631742" y="713794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631742" y="757759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631742" y="801723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631742" y="845688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631742" y="88965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631742" y="5819004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631742" y="6258651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631742" y="669829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B242927-58E0-4163-A560-83B97FDAB1D3}"/>
              </a:ext>
            </a:extLst>
          </p:cNvPr>
          <p:cNvSpPr/>
          <p:nvPr/>
        </p:nvSpPr>
        <p:spPr>
          <a:xfrm>
            <a:off x="1058983" y="9038681"/>
            <a:ext cx="2205954" cy="495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D8E8451-2F3D-48B7-BFF3-ED0C2774D18A}"/>
              </a:ext>
            </a:extLst>
          </p:cNvPr>
          <p:cNvSpPr txBox="1"/>
          <p:nvPr/>
        </p:nvSpPr>
        <p:spPr>
          <a:xfrm>
            <a:off x="2545203" y="8127337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 = ?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65697FB-3115-4340-8658-377AEDA0DD82}"/>
              </a:ext>
            </a:extLst>
          </p:cNvPr>
          <p:cNvSpPr txBox="1"/>
          <p:nvPr/>
        </p:nvSpPr>
        <p:spPr>
          <a:xfrm>
            <a:off x="1251187" y="4015769"/>
            <a:ext cx="215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215 J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9BD3CFB-1F7D-4355-BAD2-D86516192F9C}"/>
              </a:ext>
            </a:extLst>
          </p:cNvPr>
          <p:cNvSpPr txBox="1"/>
          <p:nvPr/>
        </p:nvSpPr>
        <p:spPr>
          <a:xfrm>
            <a:off x="1691608" y="1262792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= ?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DE3F1C-6EBB-4690-B66A-EDFC17E99330}"/>
              </a:ext>
            </a:extLst>
          </p:cNvPr>
          <p:cNvGrpSpPr/>
          <p:nvPr/>
        </p:nvGrpSpPr>
        <p:grpSpPr>
          <a:xfrm rot="10647931">
            <a:off x="2282374" y="7949516"/>
            <a:ext cx="276529" cy="1304575"/>
            <a:chOff x="3575251" y="513253"/>
            <a:chExt cx="409992" cy="1852583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FC34694-5F11-4C03-87E8-ECC3FB2C470C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F142FC6-8FBA-453F-B69B-789F2713DBC4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19A5323-C830-48B1-82AF-50380E8FE4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1FD716E-ABAC-4D6A-ABD1-A7E471E19DDA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BCBE709-0A07-4ECE-8101-A748D4866320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642780" y="538721"/>
              <a:ext cx="147310" cy="710949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DFDFF17-B7AC-4833-885A-06D146C9DBC4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3959" y="513253"/>
              <a:ext cx="113100" cy="74194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A30A5C1-EC3F-4236-970B-3ECCBFE17AE4}"/>
              </a:ext>
            </a:extLst>
          </p:cNvPr>
          <p:cNvGrpSpPr/>
          <p:nvPr/>
        </p:nvGrpSpPr>
        <p:grpSpPr>
          <a:xfrm rot="10385622">
            <a:off x="2136663" y="5719302"/>
            <a:ext cx="328063" cy="1236054"/>
            <a:chOff x="3540063" y="610558"/>
            <a:chExt cx="486399" cy="17552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4905C38E-5F2F-4039-8DB8-62A3FB5152DD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F34B78C-01FF-41CF-8140-0F19DF31944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397F147-84D5-4A4E-B978-69B3B5DBF2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FB9D1A2-0753-44D3-90F7-70F987E29442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2374878-8B4B-4424-8585-85C2D348DF4C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540063" y="610558"/>
              <a:ext cx="248365" cy="636934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E242D65-C5A0-4F66-8E05-06718C4727AA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1467" y="621145"/>
              <a:ext cx="224995" cy="63637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B50955E-CA5B-4FDF-B899-7D2B2ADEB60A}"/>
              </a:ext>
            </a:extLst>
          </p:cNvPr>
          <p:cNvCxnSpPr>
            <a:cxnSpLocks/>
          </p:cNvCxnSpPr>
          <p:nvPr/>
        </p:nvCxnSpPr>
        <p:spPr>
          <a:xfrm flipH="1" flipV="1">
            <a:off x="2218390" y="7508803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A30C5CD-1531-4B86-AF8B-A4C3A5BC49E4}"/>
              </a:ext>
            </a:extLst>
          </p:cNvPr>
          <p:cNvCxnSpPr>
            <a:cxnSpLocks/>
          </p:cNvCxnSpPr>
          <p:nvPr/>
        </p:nvCxnSpPr>
        <p:spPr>
          <a:xfrm flipH="1" flipV="1">
            <a:off x="2044079" y="5417408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5436A44-7D02-41F4-A98A-9BFB5F4CD26E}"/>
              </a:ext>
            </a:extLst>
          </p:cNvPr>
          <p:cNvCxnSpPr>
            <a:cxnSpLocks/>
          </p:cNvCxnSpPr>
          <p:nvPr/>
        </p:nvCxnSpPr>
        <p:spPr>
          <a:xfrm flipH="1" flipV="1">
            <a:off x="2166919" y="5339717"/>
            <a:ext cx="38804" cy="26852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94920A0-D8BC-4256-88F6-C9FE6F33F23C}"/>
              </a:ext>
            </a:extLst>
          </p:cNvPr>
          <p:cNvCxnSpPr>
            <a:cxnSpLocks/>
          </p:cNvCxnSpPr>
          <p:nvPr/>
        </p:nvCxnSpPr>
        <p:spPr>
          <a:xfrm flipH="1" flipV="1">
            <a:off x="2302755" y="5384132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2E24ACA-AD81-4653-9692-0837B97C9254}"/>
              </a:ext>
            </a:extLst>
          </p:cNvPr>
          <p:cNvCxnSpPr>
            <a:cxnSpLocks/>
          </p:cNvCxnSpPr>
          <p:nvPr/>
        </p:nvCxnSpPr>
        <p:spPr>
          <a:xfrm flipH="1" flipV="1">
            <a:off x="2495510" y="7497180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2FAE90D-4167-4918-BD4A-E084FF242701}"/>
              </a:ext>
            </a:extLst>
          </p:cNvPr>
          <p:cNvCxnSpPr>
            <a:cxnSpLocks/>
          </p:cNvCxnSpPr>
          <p:nvPr/>
        </p:nvCxnSpPr>
        <p:spPr>
          <a:xfrm flipH="1" flipV="1">
            <a:off x="2351691" y="7406759"/>
            <a:ext cx="27920" cy="45991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631742" y="362076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631742" y="406041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631742" y="4500063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631742" y="4939710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631742" y="5379357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631742" y="23018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631742" y="274147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631742" y="318112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3956027-A418-450D-B8F5-B24284D2604B}"/>
              </a:ext>
            </a:extLst>
          </p:cNvPr>
          <p:cNvSpPr/>
          <p:nvPr/>
        </p:nvSpPr>
        <p:spPr>
          <a:xfrm>
            <a:off x="571078" y="1930720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06A65B-FEA0-4C27-9537-03C26777B2AA}"/>
              </a:ext>
            </a:extLst>
          </p:cNvPr>
          <p:cNvSpPr/>
          <p:nvPr/>
        </p:nvSpPr>
        <p:spPr>
          <a:xfrm>
            <a:off x="264665" y="2010013"/>
            <a:ext cx="1463040" cy="961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perspectiveLeft">
              <a:rot lat="600000" lon="1200000" rev="0"/>
            </a:camera>
            <a:lightRig rig="threeP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E30B69-C834-44F0-9234-BDF4AC5E5E32}"/>
              </a:ext>
            </a:extLst>
          </p:cNvPr>
          <p:cNvGrpSpPr/>
          <p:nvPr/>
        </p:nvGrpSpPr>
        <p:grpSpPr>
          <a:xfrm>
            <a:off x="1329659" y="741569"/>
            <a:ext cx="447954" cy="1197367"/>
            <a:chOff x="3441965" y="665495"/>
            <a:chExt cx="664153" cy="170034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41A8F62-5DA2-4EBD-8D79-BBAE93A979C7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9802C17-DF48-43A7-BD92-71A399E7CECF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B9A0925-906D-440E-BB1F-7CACCC0985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9C76A3B-3788-45D0-B8A1-6B29B59FBB7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8000E0B-6054-42FD-AFA5-01AD09306D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1965" y="1252442"/>
              <a:ext cx="331643" cy="295208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A3C1A37-F81D-4653-874C-06D25120D7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86887" y="1252442"/>
              <a:ext cx="319231" cy="30798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59C5A172-2AF8-4752-A6D0-A1A4376B49BC}"/>
              </a:ext>
            </a:extLst>
          </p:cNvPr>
          <p:cNvSpPr/>
          <p:nvPr/>
        </p:nvSpPr>
        <p:spPr>
          <a:xfrm>
            <a:off x="4205105" y="8896527"/>
            <a:ext cx="3242439" cy="8062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637C753-AD0C-4F01-8518-BDACAB2CCB75}"/>
              </a:ext>
            </a:extLst>
          </p:cNvPr>
          <p:cNvSpPr/>
          <p:nvPr/>
        </p:nvSpPr>
        <p:spPr>
          <a:xfrm>
            <a:off x="4699982" y="1767492"/>
            <a:ext cx="109728" cy="1097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4486326" y="713794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4486326" y="757759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4486326" y="801723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4486326" y="845688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4486326" y="88965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4486326" y="5819004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4486326" y="6258651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4486326" y="669829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B242927-58E0-4163-A560-83B97FDAB1D3}"/>
              </a:ext>
            </a:extLst>
          </p:cNvPr>
          <p:cNvSpPr/>
          <p:nvPr/>
        </p:nvSpPr>
        <p:spPr>
          <a:xfrm>
            <a:off x="4913567" y="9038681"/>
            <a:ext cx="2205954" cy="4953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8E8451-2F3D-48B7-BFF3-ED0C2774D18A}"/>
              </a:ext>
            </a:extLst>
          </p:cNvPr>
          <p:cNvSpPr txBox="1"/>
          <p:nvPr/>
        </p:nvSpPr>
        <p:spPr>
          <a:xfrm>
            <a:off x="6399787" y="8127337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 = ?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65697FB-3115-4340-8658-377AEDA0DD82}"/>
              </a:ext>
            </a:extLst>
          </p:cNvPr>
          <p:cNvSpPr txBox="1"/>
          <p:nvPr/>
        </p:nvSpPr>
        <p:spPr>
          <a:xfrm>
            <a:off x="5105771" y="4015769"/>
            <a:ext cx="2151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 = 215 J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9BD3CFB-1F7D-4355-BAD2-D86516192F9C}"/>
              </a:ext>
            </a:extLst>
          </p:cNvPr>
          <p:cNvSpPr txBox="1"/>
          <p:nvPr/>
        </p:nvSpPr>
        <p:spPr>
          <a:xfrm>
            <a:off x="5546192" y="1262792"/>
            <a:ext cx="124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= ?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3DE3F1C-6EBB-4690-B66A-EDFC17E99330}"/>
              </a:ext>
            </a:extLst>
          </p:cNvPr>
          <p:cNvGrpSpPr/>
          <p:nvPr/>
        </p:nvGrpSpPr>
        <p:grpSpPr>
          <a:xfrm rot="10647931">
            <a:off x="6136958" y="7949516"/>
            <a:ext cx="276529" cy="1304575"/>
            <a:chOff x="3575251" y="513253"/>
            <a:chExt cx="409992" cy="1852583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FC34694-5F11-4C03-87E8-ECC3FB2C470C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F142FC6-8FBA-453F-B69B-789F2713DBC4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19A5323-C830-48B1-82AF-50380E8FE4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1FD716E-ABAC-4D6A-ABD1-A7E471E19DDA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BCBE709-0A07-4ECE-8101-A748D4866320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642780" y="538721"/>
              <a:ext cx="147310" cy="710949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DFDFF17-B7AC-4833-885A-06D146C9DBC4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3959" y="513253"/>
              <a:ext cx="113100" cy="74194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A30A5C1-EC3F-4236-970B-3ECCBFE17AE4}"/>
              </a:ext>
            </a:extLst>
          </p:cNvPr>
          <p:cNvGrpSpPr/>
          <p:nvPr/>
        </p:nvGrpSpPr>
        <p:grpSpPr>
          <a:xfrm rot="10385622">
            <a:off x="5991247" y="5719302"/>
            <a:ext cx="328063" cy="1236054"/>
            <a:chOff x="3540063" y="610558"/>
            <a:chExt cx="486399" cy="1755278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905C38E-5F2F-4039-8DB8-62A3FB5152DD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F34B78C-01FF-41CF-8140-0F19DF31944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7397F147-84D5-4A4E-B978-69B3B5DBF2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AFB9D1A2-0753-44D3-90F7-70F987E29442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D2374878-8B4B-4424-8585-85C2D348DF4C}"/>
                </a:ext>
              </a:extLst>
            </p:cNvPr>
            <p:cNvCxnSpPr>
              <a:cxnSpLocks/>
            </p:cNvCxnSpPr>
            <p:nvPr/>
          </p:nvCxnSpPr>
          <p:spPr>
            <a:xfrm rot="10952069" flipH="1" flipV="1">
              <a:off x="3540063" y="610558"/>
              <a:ext cx="248365" cy="636934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FE242D65-C5A0-4F66-8E05-06718C4727AA}"/>
                </a:ext>
              </a:extLst>
            </p:cNvPr>
            <p:cNvCxnSpPr>
              <a:cxnSpLocks/>
            </p:cNvCxnSpPr>
            <p:nvPr/>
          </p:nvCxnSpPr>
          <p:spPr>
            <a:xfrm rot="10952069" flipV="1">
              <a:off x="3801467" y="621145"/>
              <a:ext cx="224995" cy="63637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B50955E-CA5B-4FDF-B899-7D2B2ADEB60A}"/>
              </a:ext>
            </a:extLst>
          </p:cNvPr>
          <p:cNvCxnSpPr>
            <a:cxnSpLocks/>
          </p:cNvCxnSpPr>
          <p:nvPr/>
        </p:nvCxnSpPr>
        <p:spPr>
          <a:xfrm flipH="1" flipV="1">
            <a:off x="6072974" y="7508803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A30C5CD-1531-4B86-AF8B-A4C3A5BC49E4}"/>
              </a:ext>
            </a:extLst>
          </p:cNvPr>
          <p:cNvCxnSpPr>
            <a:cxnSpLocks/>
          </p:cNvCxnSpPr>
          <p:nvPr/>
        </p:nvCxnSpPr>
        <p:spPr>
          <a:xfrm flipH="1" flipV="1">
            <a:off x="5898663" y="5417408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5436A44-7D02-41F4-A98A-9BFB5F4CD26E}"/>
              </a:ext>
            </a:extLst>
          </p:cNvPr>
          <p:cNvCxnSpPr>
            <a:cxnSpLocks/>
          </p:cNvCxnSpPr>
          <p:nvPr/>
        </p:nvCxnSpPr>
        <p:spPr>
          <a:xfrm flipH="1" flipV="1">
            <a:off x="6021503" y="5339717"/>
            <a:ext cx="38804" cy="268524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94920A0-D8BC-4256-88F6-C9FE6F33F23C}"/>
              </a:ext>
            </a:extLst>
          </p:cNvPr>
          <p:cNvCxnSpPr>
            <a:cxnSpLocks/>
          </p:cNvCxnSpPr>
          <p:nvPr/>
        </p:nvCxnSpPr>
        <p:spPr>
          <a:xfrm flipH="1" flipV="1">
            <a:off x="6157339" y="5384132"/>
            <a:ext cx="38803" cy="26494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2E24ACA-AD81-4653-9692-0837B97C9254}"/>
              </a:ext>
            </a:extLst>
          </p:cNvPr>
          <p:cNvCxnSpPr>
            <a:cxnSpLocks/>
          </p:cNvCxnSpPr>
          <p:nvPr/>
        </p:nvCxnSpPr>
        <p:spPr>
          <a:xfrm flipH="1" flipV="1">
            <a:off x="6350094" y="7497180"/>
            <a:ext cx="22826" cy="3971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2FAE90D-4167-4918-BD4A-E084FF242701}"/>
              </a:ext>
            </a:extLst>
          </p:cNvPr>
          <p:cNvCxnSpPr>
            <a:cxnSpLocks/>
          </p:cNvCxnSpPr>
          <p:nvPr/>
        </p:nvCxnSpPr>
        <p:spPr>
          <a:xfrm flipH="1" flipV="1">
            <a:off x="6206275" y="7406759"/>
            <a:ext cx="27920" cy="45991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>
            <a:extLst>
              <a:ext uri="{FF2B5EF4-FFF2-40B4-BE49-F238E27FC236}">
                <a16:creationId xmlns:a16="http://schemas.microsoft.com/office/drawing/2014/main" id="{D85888ED-3017-435B-ABDA-1916E639839D}"/>
              </a:ext>
            </a:extLst>
          </p:cNvPr>
          <p:cNvSpPr/>
          <p:nvPr/>
        </p:nvSpPr>
        <p:spPr>
          <a:xfrm>
            <a:off x="4486326" y="3620769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91B3359-7767-40CA-95F8-CB5D4F6A3151}"/>
              </a:ext>
            </a:extLst>
          </p:cNvPr>
          <p:cNvSpPr/>
          <p:nvPr/>
        </p:nvSpPr>
        <p:spPr>
          <a:xfrm>
            <a:off x="4486326" y="4060416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81E2A4A-1402-451E-8A0B-EE497C2B53E7}"/>
              </a:ext>
            </a:extLst>
          </p:cNvPr>
          <p:cNvSpPr/>
          <p:nvPr/>
        </p:nvSpPr>
        <p:spPr>
          <a:xfrm>
            <a:off x="4486326" y="4500063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4447A62-A6D7-4764-B522-F7CDC0DBB6D6}"/>
              </a:ext>
            </a:extLst>
          </p:cNvPr>
          <p:cNvSpPr/>
          <p:nvPr/>
        </p:nvSpPr>
        <p:spPr>
          <a:xfrm>
            <a:off x="4486326" y="4939710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FF3F712A-DBD2-43B8-B9DD-9802F55EF71C}"/>
              </a:ext>
            </a:extLst>
          </p:cNvPr>
          <p:cNvSpPr/>
          <p:nvPr/>
        </p:nvSpPr>
        <p:spPr>
          <a:xfrm>
            <a:off x="4486326" y="5379357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FFA368-E936-41E2-B4FC-CBE2064A0BEF}"/>
              </a:ext>
            </a:extLst>
          </p:cNvPr>
          <p:cNvSpPr/>
          <p:nvPr/>
        </p:nvSpPr>
        <p:spPr>
          <a:xfrm>
            <a:off x="4486326" y="2301828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B948D11-A83D-44CC-BD20-A9356A27E34E}"/>
              </a:ext>
            </a:extLst>
          </p:cNvPr>
          <p:cNvSpPr/>
          <p:nvPr/>
        </p:nvSpPr>
        <p:spPr>
          <a:xfrm>
            <a:off x="4486326" y="2741475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4528AF6-79BA-433C-84AD-A9F8E3372150}"/>
              </a:ext>
            </a:extLst>
          </p:cNvPr>
          <p:cNvSpPr/>
          <p:nvPr/>
        </p:nvSpPr>
        <p:spPr>
          <a:xfrm>
            <a:off x="4486326" y="3181122"/>
            <a:ext cx="64008" cy="640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Left"/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03956027-A418-450D-B8F5-B24284D2604B}"/>
              </a:ext>
            </a:extLst>
          </p:cNvPr>
          <p:cNvSpPr/>
          <p:nvPr/>
        </p:nvSpPr>
        <p:spPr>
          <a:xfrm>
            <a:off x="4425662" y="1930720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isometricOffAxis2Top"/>
            <a:lightRig rig="threePt" dir="t"/>
          </a:scene3d>
          <a:sp3d extrusionH="7613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206A65B-FEA0-4C27-9537-03C26777B2AA}"/>
              </a:ext>
            </a:extLst>
          </p:cNvPr>
          <p:cNvSpPr/>
          <p:nvPr/>
        </p:nvSpPr>
        <p:spPr>
          <a:xfrm>
            <a:off x="4119249" y="2010013"/>
            <a:ext cx="1463040" cy="961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scene3d>
            <a:camera prst="perspectiveLeft">
              <a:rot lat="600000" lon="1200000" rev="0"/>
            </a:camera>
            <a:lightRig rig="threePt" dir="t"/>
          </a:scene3d>
          <a:sp3d extrusionH="1524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7E30B69-C834-44F0-9234-BDF4AC5E5E32}"/>
              </a:ext>
            </a:extLst>
          </p:cNvPr>
          <p:cNvGrpSpPr/>
          <p:nvPr/>
        </p:nvGrpSpPr>
        <p:grpSpPr>
          <a:xfrm>
            <a:off x="5184243" y="741569"/>
            <a:ext cx="447954" cy="1197367"/>
            <a:chOff x="3441965" y="665495"/>
            <a:chExt cx="664153" cy="1700341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A41A8F62-5DA2-4EBD-8D79-BBAE93A979C7}"/>
                </a:ext>
              </a:extLst>
            </p:cNvPr>
            <p:cNvSpPr/>
            <p:nvPr/>
          </p:nvSpPr>
          <p:spPr>
            <a:xfrm>
              <a:off x="3575251" y="665495"/>
              <a:ext cx="409992" cy="51139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E9802C17-DF48-43A7-BD92-71A399E7CECF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115599"/>
              <a:ext cx="0" cy="749803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2B9A0925-906D-440E-BB1F-7CACCC0985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9849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9C76A3B-3788-45D0-B8A1-6B29B59FBB79}"/>
                </a:ext>
              </a:extLst>
            </p:cNvPr>
            <p:cNvCxnSpPr>
              <a:cxnSpLocks/>
            </p:cNvCxnSpPr>
            <p:nvPr/>
          </p:nvCxnSpPr>
          <p:spPr>
            <a:xfrm>
              <a:off x="3780247" y="1821640"/>
              <a:ext cx="180399" cy="544196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8000E0B-6054-42FD-AFA5-01AD09306D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41965" y="1252442"/>
              <a:ext cx="331643" cy="295208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4A3C1A37-F81D-4653-874C-06D25120D7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86887" y="1252442"/>
              <a:ext cx="319231" cy="307980"/>
            </a:xfrm>
            <a:prstGeom prst="line">
              <a:avLst/>
            </a:prstGeom>
            <a:ln w="762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8563EA55-7E41-40FC-9044-1A8F6ED08852}"/>
              </a:ext>
            </a:extLst>
          </p:cNvPr>
          <p:cNvSpPr/>
          <p:nvPr/>
        </p:nvSpPr>
        <p:spPr>
          <a:xfrm rot="16200000" flipH="1">
            <a:off x="2334764" y="5324334"/>
            <a:ext cx="1261541" cy="961204"/>
          </a:xfrm>
          <a:prstGeom prst="bentUpArrow">
            <a:avLst>
              <a:gd name="adj1" fmla="val 21764"/>
              <a:gd name="adj2" fmla="val 22853"/>
              <a:gd name="adj3" fmla="val 42919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row: Bent-Up 134">
            <a:extLst>
              <a:ext uri="{FF2B5EF4-FFF2-40B4-BE49-F238E27FC236}">
                <a16:creationId xmlns:a16="http://schemas.microsoft.com/office/drawing/2014/main" id="{45FD70F7-7ACA-4BCB-BD3A-8E5DC76DFFEF}"/>
              </a:ext>
            </a:extLst>
          </p:cNvPr>
          <p:cNvSpPr/>
          <p:nvPr/>
        </p:nvSpPr>
        <p:spPr>
          <a:xfrm rot="16200000" flipH="1">
            <a:off x="6177485" y="5330683"/>
            <a:ext cx="1261541" cy="961204"/>
          </a:xfrm>
          <a:prstGeom prst="bentUpArrow">
            <a:avLst>
              <a:gd name="adj1" fmla="val 21764"/>
              <a:gd name="adj2" fmla="val 22853"/>
              <a:gd name="adj3" fmla="val 42919"/>
            </a:avLst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A5DC9EF-B1FA-4CFD-8C2F-BE59B4CD722C}"/>
              </a:ext>
            </a:extLst>
          </p:cNvPr>
          <p:cNvSpPr txBox="1"/>
          <p:nvPr/>
        </p:nvSpPr>
        <p:spPr>
          <a:xfrm>
            <a:off x="1269314" y="4581369"/>
            <a:ext cx="230347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A5DC9EF-B1FA-4CFD-8C2F-BE59B4CD722C}"/>
              </a:ext>
            </a:extLst>
          </p:cNvPr>
          <p:cNvSpPr txBox="1"/>
          <p:nvPr/>
        </p:nvSpPr>
        <p:spPr>
          <a:xfrm>
            <a:off x="5123898" y="4581369"/>
            <a:ext cx="230347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 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69DA05-5711-4DFF-8EF3-BE564A371EFA}"/>
              </a:ext>
            </a:extLst>
          </p:cNvPr>
          <p:cNvSpPr/>
          <p:nvPr/>
        </p:nvSpPr>
        <p:spPr>
          <a:xfrm>
            <a:off x="1242959" y="3985806"/>
            <a:ext cx="2319927" cy="118516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9B87787-B737-484A-851A-D269ACECF33F}"/>
              </a:ext>
            </a:extLst>
          </p:cNvPr>
          <p:cNvSpPr/>
          <p:nvPr/>
        </p:nvSpPr>
        <p:spPr>
          <a:xfrm>
            <a:off x="5098871" y="3988114"/>
            <a:ext cx="2319927" cy="118516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8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4509</TotalTime>
  <Words>24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Clue 4</dc:title>
  <dc:creator>Joe Cossette</dc:creator>
  <cp:lastModifiedBy>Cossette, Joseph</cp:lastModifiedBy>
  <cp:revision>107</cp:revision>
  <cp:lastPrinted>2018-04-09T15:26:40Z</cp:lastPrinted>
  <dcterms:created xsi:type="dcterms:W3CDTF">2017-09-02T22:35:45Z</dcterms:created>
  <dcterms:modified xsi:type="dcterms:W3CDTF">2019-04-08T14:55:59Z</dcterms:modified>
</cp:coreProperties>
</file>