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67" r:id="rId2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73E"/>
    <a:srgbClr val="717EF7"/>
    <a:srgbClr val="FF7171"/>
    <a:srgbClr val="FFFFFF"/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2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9" name="Table 188">
            <a:extLst>
              <a:ext uri="{FF2B5EF4-FFF2-40B4-BE49-F238E27FC236}">
                <a16:creationId xmlns:a16="http://schemas.microsoft.com/office/drawing/2014/main" id="{51FCE867-85AB-4742-B49A-6BB371E7B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428927"/>
              </p:ext>
            </p:extLst>
          </p:nvPr>
        </p:nvGraphicFramePr>
        <p:xfrm>
          <a:off x="0" y="-6350"/>
          <a:ext cx="7772400" cy="10064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71805312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504774752"/>
                    </a:ext>
                  </a:extLst>
                </a:gridCol>
              </a:tblGrid>
              <a:tr h="5032375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217906"/>
                  </a:ext>
                </a:extLst>
              </a:tr>
              <a:tr h="5032375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87431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2165365"/>
            <a:ext cx="38719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21212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299792458</a:t>
            </a:r>
            <a:endParaRPr lang="en-US" sz="4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886" y="414341"/>
            <a:ext cx="3443287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Congratulations! </a:t>
            </a:r>
          </a:p>
          <a:p>
            <a:pPr algn="ctr">
              <a:spcAft>
                <a:spcPts val="600"/>
              </a:spcAft>
            </a:pPr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Submit this code on Schoology to lock in your time </a:t>
            </a:r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</a:t>
            </a:r>
            <a:endParaRPr lang="en-US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1463" y="3039226"/>
            <a:ext cx="33289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Once submitted, check in with your teacher for instructions on how to reset your box </a:t>
            </a:r>
            <a:endParaRPr lang="en-US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7175515"/>
            <a:ext cx="38719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21212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299792458</a:t>
            </a:r>
            <a:endParaRPr lang="en-US" sz="4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2886" y="5424491"/>
            <a:ext cx="3443287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Congratulations! </a:t>
            </a:r>
          </a:p>
          <a:p>
            <a:pPr algn="ctr">
              <a:spcAft>
                <a:spcPts val="600"/>
              </a:spcAft>
            </a:pPr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Submit this code on Schoology to lock in your time </a:t>
            </a:r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</a:t>
            </a:r>
            <a:endParaRPr lang="en-US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1463" y="8049376"/>
            <a:ext cx="33289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Once submitted, check in with your teacher for instructions on how to reset your box </a:t>
            </a:r>
            <a:endParaRPr lang="en-US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86200" y="2165365"/>
            <a:ext cx="38719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21212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299792458</a:t>
            </a:r>
            <a:endParaRPr lang="en-US" sz="4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29086" y="414341"/>
            <a:ext cx="3443287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Congratulations! </a:t>
            </a:r>
          </a:p>
          <a:p>
            <a:pPr algn="ctr">
              <a:spcAft>
                <a:spcPts val="600"/>
              </a:spcAft>
            </a:pPr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Submit this code on Schoology to lock in your time </a:t>
            </a:r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</a:t>
            </a:r>
            <a:endParaRPr lang="en-US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57663" y="3039226"/>
            <a:ext cx="33289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Once submitted, check in with your teacher for instructions on how to reset your box </a:t>
            </a:r>
            <a:endParaRPr lang="en-US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86200" y="7175515"/>
            <a:ext cx="38719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21212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299792458</a:t>
            </a:r>
            <a:endParaRPr lang="en-US" sz="4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29086" y="5424491"/>
            <a:ext cx="3443287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Congratulations! </a:t>
            </a:r>
          </a:p>
          <a:p>
            <a:pPr algn="ctr">
              <a:spcAft>
                <a:spcPts val="600"/>
              </a:spcAft>
            </a:pPr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Submit this code on Schoology to lock in your time </a:t>
            </a:r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</a:t>
            </a:r>
            <a:endParaRPr lang="en-US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57663" y="8049376"/>
            <a:ext cx="33289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Once submitted, check in with your teacher for instructions on how to reset your box </a:t>
            </a:r>
            <a:endParaRPr lang="en-US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433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4630</TotalTime>
  <Words>120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Breakout - Code</dc:title>
  <dc:creator>Joe Cossette</dc:creator>
  <cp:lastModifiedBy>Cossette, Joseph</cp:lastModifiedBy>
  <cp:revision>105</cp:revision>
  <cp:lastPrinted>2019-04-04T19:04:28Z</cp:lastPrinted>
  <dcterms:created xsi:type="dcterms:W3CDTF">2017-09-02T22:35:45Z</dcterms:created>
  <dcterms:modified xsi:type="dcterms:W3CDTF">2019-04-08T14:56:59Z</dcterms:modified>
</cp:coreProperties>
</file>