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6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381486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1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4504</TotalTime>
  <Words>19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105</cp:revision>
  <cp:lastPrinted>2018-04-09T15:26:40Z</cp:lastPrinted>
  <dcterms:created xsi:type="dcterms:W3CDTF">2017-09-02T22:35:45Z</dcterms:created>
  <dcterms:modified xsi:type="dcterms:W3CDTF">2019-01-16T22:47:45Z</dcterms:modified>
</cp:coreProperties>
</file>