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4"/>
  </p:notesMasterIdLst>
  <p:sldIdLst>
    <p:sldId id="267" r:id="rId2"/>
    <p:sldId id="257" r:id="rId3"/>
  </p:sldIdLst>
  <p:sldSz cx="7772400" cy="10058400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4373E"/>
    <a:srgbClr val="717EF7"/>
    <a:srgbClr val="FF7171"/>
    <a:srgbClr val="FFFFFF"/>
    <a:srgbClr val="9FFFCA"/>
    <a:srgbClr val="FFD1D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53" autoAdjust="0"/>
    <p:restoredTop sz="94660"/>
  </p:normalViewPr>
  <p:slideViewPr>
    <p:cSldViewPr snapToGrid="0">
      <p:cViewPr>
        <p:scale>
          <a:sx n="66" d="100"/>
          <a:sy n="66" d="100"/>
        </p:scale>
        <p:origin x="762" y="-10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9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8"/>
          </a:xfrm>
          <a:prstGeom prst="rect">
            <a:avLst/>
          </a:prstGeom>
        </p:spPr>
        <p:txBody>
          <a:bodyPr vert="horz" lIns="96651" tIns="48326" rIns="96651" bIns="4832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8"/>
          </a:xfrm>
          <a:prstGeom prst="rect">
            <a:avLst/>
          </a:prstGeom>
        </p:spPr>
        <p:txBody>
          <a:bodyPr vert="horz" lIns="96651" tIns="48326" rIns="96651" bIns="48326" rtlCol="0"/>
          <a:lstStyle>
            <a:lvl1pPr algn="r">
              <a:defRPr sz="1200"/>
            </a:lvl1pPr>
          </a:lstStyle>
          <a:p>
            <a:fld id="{1DCD7668-A5D7-439B-9D58-CE446FCFEA7C}" type="datetimeFigureOut">
              <a:rPr lang="en-US" smtClean="0"/>
              <a:t>4/15/2018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405063" y="1200150"/>
            <a:ext cx="2505075" cy="32416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51" tIns="48326" rIns="96651" bIns="4832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620578"/>
            <a:ext cx="5852160" cy="3780472"/>
          </a:xfrm>
          <a:prstGeom prst="rect">
            <a:avLst/>
          </a:prstGeom>
        </p:spPr>
        <p:txBody>
          <a:bodyPr vert="horz" lIns="96651" tIns="48326" rIns="96651" bIns="48326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5"/>
            <a:ext cx="3169920" cy="481727"/>
          </a:xfrm>
          <a:prstGeom prst="rect">
            <a:avLst/>
          </a:prstGeom>
        </p:spPr>
        <p:txBody>
          <a:bodyPr vert="horz" lIns="96651" tIns="48326" rIns="96651" bIns="4832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5"/>
            <a:ext cx="3169920" cy="481727"/>
          </a:xfrm>
          <a:prstGeom prst="rect">
            <a:avLst/>
          </a:prstGeom>
        </p:spPr>
        <p:txBody>
          <a:bodyPr vert="horz" lIns="96651" tIns="48326" rIns="96651" bIns="48326" rtlCol="0" anchor="b"/>
          <a:lstStyle>
            <a:lvl1pPr algn="r">
              <a:defRPr sz="1200"/>
            </a:lvl1pPr>
          </a:lstStyle>
          <a:p>
            <a:fld id="{C0B2A319-8867-44AD-9B68-7C3D325A4E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6372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1578-AC89-41D8-AE60-CA14790C35B2}" type="datetimeFigureOut">
              <a:rPr lang="en-US" smtClean="0"/>
              <a:t>4/15/2018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BDD1-D79A-4DAF-A710-63F747EE1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080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1578-AC89-41D8-AE60-CA14790C35B2}" type="datetimeFigureOut">
              <a:rPr lang="en-US" smtClean="0"/>
              <a:t>4/15/2018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BDD1-D79A-4DAF-A710-63F747EE1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933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1578-AC89-41D8-AE60-CA14790C35B2}" type="datetimeFigureOut">
              <a:rPr lang="en-US" smtClean="0"/>
              <a:t>4/15/2018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BDD1-D79A-4DAF-A710-63F747EE1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663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1578-AC89-41D8-AE60-CA14790C35B2}" type="datetimeFigureOut">
              <a:rPr lang="en-US" smtClean="0"/>
              <a:t>4/15/2018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BDD1-D79A-4DAF-A710-63F747EE1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5207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1578-AC89-41D8-AE60-CA14790C35B2}" type="datetimeFigureOut">
              <a:rPr lang="en-US" smtClean="0"/>
              <a:t>4/15/2018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BDD1-D79A-4DAF-A710-63F747EE1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7848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1578-AC89-41D8-AE60-CA14790C35B2}" type="datetimeFigureOut">
              <a:rPr lang="en-US" smtClean="0"/>
              <a:t>4/15/2018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BDD1-D79A-4DAF-A710-63F747EE1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3964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1578-AC89-41D8-AE60-CA14790C35B2}" type="datetimeFigureOut">
              <a:rPr lang="en-US" smtClean="0"/>
              <a:t>4/15/2018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BDD1-D79A-4DAF-A710-63F747EE1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4152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1578-AC89-41D8-AE60-CA14790C35B2}" type="datetimeFigureOut">
              <a:rPr lang="en-US" smtClean="0"/>
              <a:t>4/15/2018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BDD1-D79A-4DAF-A710-63F747EE1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45522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1578-AC89-41D8-AE60-CA14790C35B2}" type="datetimeFigureOut">
              <a:rPr lang="en-US" smtClean="0"/>
              <a:t>4/15/2018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BDD1-D79A-4DAF-A710-63F747EE1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803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1578-AC89-41D8-AE60-CA14790C35B2}" type="datetimeFigureOut">
              <a:rPr lang="en-US" smtClean="0"/>
              <a:t>4/15/2018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BDD1-D79A-4DAF-A710-63F747EE1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216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1578-AC89-41D8-AE60-CA14790C35B2}" type="datetimeFigureOut">
              <a:rPr lang="en-US" smtClean="0"/>
              <a:t>4/15/2018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BDD1-D79A-4DAF-A710-63F747EE1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0235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0A1578-AC89-41D8-AE60-CA14790C35B2}" type="datetimeFigureOut">
              <a:rPr lang="en-US" smtClean="0"/>
              <a:t>4/15/2018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4ABDD1-D79A-4DAF-A710-63F747EE1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8961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9" name="Table 188">
            <a:extLst>
              <a:ext uri="{FF2B5EF4-FFF2-40B4-BE49-F238E27FC236}">
                <a16:creationId xmlns:a16="http://schemas.microsoft.com/office/drawing/2014/main" id="{51FCE867-85AB-4742-B49A-6BB371E7B6B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1268473"/>
              </p:ext>
            </p:extLst>
          </p:nvPr>
        </p:nvGraphicFramePr>
        <p:xfrm>
          <a:off x="0" y="-6350"/>
          <a:ext cx="7772400" cy="100647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6200">
                  <a:extLst>
                    <a:ext uri="{9D8B030D-6E8A-4147-A177-3AD203B41FA5}">
                      <a16:colId xmlns:a16="http://schemas.microsoft.com/office/drawing/2014/main" val="718053121"/>
                    </a:ext>
                  </a:extLst>
                </a:gridCol>
                <a:gridCol w="3886200">
                  <a:extLst>
                    <a:ext uri="{9D8B030D-6E8A-4147-A177-3AD203B41FA5}">
                      <a16:colId xmlns:a16="http://schemas.microsoft.com/office/drawing/2014/main" val="2504774752"/>
                    </a:ext>
                  </a:extLst>
                </a:gridCol>
              </a:tblGrid>
              <a:tr h="2516187">
                <a:tc>
                  <a:txBody>
                    <a:bodyPr/>
                    <a:lstStyle/>
                    <a:p>
                      <a:pPr algn="ctr"/>
                      <a:endParaRPr lang="en-US" sz="66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66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93217906"/>
                  </a:ext>
                </a:extLst>
              </a:tr>
              <a:tr h="2516187">
                <a:tc>
                  <a:txBody>
                    <a:bodyPr/>
                    <a:lstStyle/>
                    <a:p>
                      <a:pPr algn="ctr"/>
                      <a:endParaRPr lang="en-US" sz="66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66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67874316"/>
                  </a:ext>
                </a:extLst>
              </a:tr>
              <a:tr h="2516187">
                <a:tc>
                  <a:txBody>
                    <a:bodyPr/>
                    <a:lstStyle/>
                    <a:p>
                      <a:pPr algn="ctr"/>
                      <a:endParaRPr lang="en-US" sz="66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66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25631517"/>
                  </a:ext>
                </a:extLst>
              </a:tr>
              <a:tr h="2516187">
                <a:tc>
                  <a:txBody>
                    <a:bodyPr/>
                    <a:lstStyle/>
                    <a:p>
                      <a:pPr algn="ctr"/>
                      <a:endParaRPr lang="en-US" sz="66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66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6609249"/>
                  </a:ext>
                </a:extLst>
              </a:tr>
            </a:tbl>
          </a:graphicData>
        </a:graphic>
      </p:graphicFrame>
      <p:pic>
        <p:nvPicPr>
          <p:cNvPr id="17" name="Picture 16">
            <a:extLst>
              <a:ext uri="{FF2B5EF4-FFF2-40B4-BE49-F238E27FC236}">
                <a16:creationId xmlns:a16="http://schemas.microsoft.com/office/drawing/2014/main" id="{D8241B85-E35D-4EED-9863-BD5B3F56BE2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336" y="5071024"/>
            <a:ext cx="2413815" cy="2413815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1E701F43-CD47-4D61-8211-66FD322AB49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7374" y="5077561"/>
            <a:ext cx="2413815" cy="2413815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9F2009E1-50D2-43B5-9C1C-32DC63DE4D6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336" y="7591564"/>
            <a:ext cx="2413815" cy="2413815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5FB58A47-08AB-478E-859F-D3BAFC93BE3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7374" y="7587029"/>
            <a:ext cx="2413815" cy="2413815"/>
          </a:xfrm>
          <a:prstGeom prst="rect">
            <a:avLst/>
          </a:prstGeom>
        </p:spPr>
      </p:pic>
      <p:pic>
        <p:nvPicPr>
          <p:cNvPr id="43" name="Picture 42">
            <a:extLst>
              <a:ext uri="{FF2B5EF4-FFF2-40B4-BE49-F238E27FC236}">
                <a16:creationId xmlns:a16="http://schemas.microsoft.com/office/drawing/2014/main" id="{D8241B85-E35D-4EED-9863-BD5B3F56BE2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336" y="33315"/>
            <a:ext cx="2413815" cy="2413815"/>
          </a:xfrm>
          <a:prstGeom prst="rect">
            <a:avLst/>
          </a:prstGeom>
        </p:spPr>
      </p:pic>
      <p:pic>
        <p:nvPicPr>
          <p:cNvPr id="44" name="Picture 43">
            <a:extLst>
              <a:ext uri="{FF2B5EF4-FFF2-40B4-BE49-F238E27FC236}">
                <a16:creationId xmlns:a16="http://schemas.microsoft.com/office/drawing/2014/main" id="{1E701F43-CD47-4D61-8211-66FD322AB49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7374" y="39852"/>
            <a:ext cx="2413815" cy="2413815"/>
          </a:xfrm>
          <a:prstGeom prst="rect">
            <a:avLst/>
          </a:prstGeom>
        </p:spPr>
      </p:pic>
      <p:pic>
        <p:nvPicPr>
          <p:cNvPr id="45" name="Picture 44">
            <a:extLst>
              <a:ext uri="{FF2B5EF4-FFF2-40B4-BE49-F238E27FC236}">
                <a16:creationId xmlns:a16="http://schemas.microsoft.com/office/drawing/2014/main" id="{9F2009E1-50D2-43B5-9C1C-32DC63DE4D6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336" y="2553855"/>
            <a:ext cx="2413815" cy="2413815"/>
          </a:xfrm>
          <a:prstGeom prst="rect">
            <a:avLst/>
          </a:prstGeom>
        </p:spPr>
      </p:pic>
      <p:pic>
        <p:nvPicPr>
          <p:cNvPr id="46" name="Picture 45">
            <a:extLst>
              <a:ext uri="{FF2B5EF4-FFF2-40B4-BE49-F238E27FC236}">
                <a16:creationId xmlns:a16="http://schemas.microsoft.com/office/drawing/2014/main" id="{5FB58A47-08AB-478E-859F-D3BAFC93BE3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7374" y="2549320"/>
            <a:ext cx="2413815" cy="24138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44335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1658DB8B-2698-4754-BB91-76178E7139A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4134509"/>
              </p:ext>
            </p:extLst>
          </p:nvPr>
        </p:nvGraphicFramePr>
        <p:xfrm>
          <a:off x="0" y="-6350"/>
          <a:ext cx="7772400" cy="100647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72400">
                  <a:extLst>
                    <a:ext uri="{9D8B030D-6E8A-4147-A177-3AD203B41FA5}">
                      <a16:colId xmlns:a16="http://schemas.microsoft.com/office/drawing/2014/main" val="718053121"/>
                    </a:ext>
                  </a:extLst>
                </a:gridCol>
              </a:tblGrid>
              <a:tr h="5032374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 </a:t>
                      </a:r>
                      <a:r>
                        <a:rPr lang="en-US" sz="48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Rank the missing energies</a:t>
                      </a:r>
                    </a:p>
                    <a:p>
                      <a:pPr algn="ctr"/>
                      <a:endParaRPr lang="en-US" sz="28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algn="ctr"/>
                      <a:r>
                        <a:rPr lang="en-US" sz="44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  </a:t>
                      </a:r>
                      <a:r>
                        <a:rPr lang="en-US" sz="48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and count the corners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93217906"/>
                  </a:ext>
                </a:extLst>
              </a:tr>
              <a:tr h="5032374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 </a:t>
                      </a:r>
                      <a:r>
                        <a:rPr lang="en-US" sz="48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Rank the missing energies</a:t>
                      </a:r>
                    </a:p>
                    <a:p>
                      <a:pPr algn="ctr"/>
                      <a:endParaRPr lang="en-US" sz="28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algn="ctr"/>
                      <a:r>
                        <a:rPr lang="en-US" sz="44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  </a:t>
                      </a:r>
                      <a:r>
                        <a:rPr lang="en-US" sz="48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and count the corners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256315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294331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4499</TotalTime>
  <Words>20</Words>
  <Application>Microsoft Office PowerPoint</Application>
  <PresentationFormat>Custom</PresentationFormat>
  <Paragraphs>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Ebrima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Joe Cossette</dc:creator>
  <cp:lastModifiedBy>Joe Cossette</cp:lastModifiedBy>
  <cp:revision>102</cp:revision>
  <cp:lastPrinted>2018-04-09T15:26:40Z</cp:lastPrinted>
  <dcterms:created xsi:type="dcterms:W3CDTF">2017-09-02T22:35:45Z</dcterms:created>
  <dcterms:modified xsi:type="dcterms:W3CDTF">2018-04-15T19:41:15Z</dcterms:modified>
</cp:coreProperties>
</file>