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82" r:id="rId2"/>
    <p:sldId id="283" r:id="rId3"/>
    <p:sldId id="296" r:id="rId4"/>
    <p:sldId id="297" r:id="rId5"/>
  </p:sldIdLst>
  <p:sldSz cx="7772400" cy="100584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373E"/>
    <a:srgbClr val="717EF7"/>
    <a:srgbClr val="FF7171"/>
    <a:srgbClr val="FFFFFF"/>
    <a:srgbClr val="9FFFCA"/>
    <a:srgbClr val="FF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53" autoAdjust="0"/>
    <p:restoredTop sz="94660"/>
  </p:normalViewPr>
  <p:slideViewPr>
    <p:cSldViewPr snapToGrid="0">
      <p:cViewPr varScale="1">
        <p:scale>
          <a:sx n="44" d="100"/>
          <a:sy n="44" d="100"/>
        </p:scale>
        <p:origin x="21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200"/>
            </a:lvl1pPr>
          </a:lstStyle>
          <a:p>
            <a:fld id="{1DCD7668-A5D7-439B-9D58-CE446FCFEA7C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5063" y="1200150"/>
            <a:ext cx="2505075" cy="3241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8"/>
            <a:ext cx="5852160" cy="3780472"/>
          </a:xfrm>
          <a:prstGeom prst="rect">
            <a:avLst/>
          </a:prstGeom>
        </p:spPr>
        <p:txBody>
          <a:bodyPr vert="horz" lIns="96651" tIns="48326" rIns="96651" bIns="4832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200"/>
            </a:lvl1pPr>
          </a:lstStyle>
          <a:p>
            <a:fld id="{C0B2A319-8867-44AD-9B68-7C3D325A4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37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8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3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6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20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84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9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1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52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1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23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A1578-AC89-41D8-AE60-CA14790C35B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9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" name="Table 55">
            <a:extLst>
              <a:ext uri="{FF2B5EF4-FFF2-40B4-BE49-F238E27FC236}">
                <a16:creationId xmlns:a16="http://schemas.microsoft.com/office/drawing/2014/main" id="{32F16181-8F48-432B-B277-9D230BD9F8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980948"/>
              </p:ext>
            </p:extLst>
          </p:nvPr>
        </p:nvGraphicFramePr>
        <p:xfrm>
          <a:off x="0" y="0"/>
          <a:ext cx="7772400" cy="1005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>
                  <a:extLst>
                    <a:ext uri="{9D8B030D-6E8A-4147-A177-3AD203B41FA5}">
                      <a16:colId xmlns:a16="http://schemas.microsoft.com/office/drawing/2014/main" val="250807299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716724175"/>
                    </a:ext>
                  </a:extLst>
                </a:gridCol>
              </a:tblGrid>
              <a:tr h="2514600"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Group 1</a:t>
                      </a:r>
                    </a:p>
                  </a:txBody>
                  <a:tcPr vert="vert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7211173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Group 2</a:t>
                      </a:r>
                    </a:p>
                  </a:txBody>
                  <a:tcPr vert="vert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2861621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Group 3</a:t>
                      </a:r>
                    </a:p>
                  </a:txBody>
                  <a:tcPr vert="vert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7980383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Group 4</a:t>
                      </a:r>
                    </a:p>
                  </a:txBody>
                  <a:tcPr vert="vert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8934506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393" y="448520"/>
            <a:ext cx="2938527" cy="9303302"/>
          </a:xfrm>
          <a:prstGeom prst="rect">
            <a:avLst/>
          </a:prstGeom>
        </p:spPr>
      </p:pic>
      <p:sp>
        <p:nvSpPr>
          <p:cNvPr id="25" name="Oval 24">
            <a:extLst>
              <a:ext uri="{FF2B5EF4-FFF2-40B4-BE49-F238E27FC236}">
                <a16:creationId xmlns:a16="http://schemas.microsoft.com/office/drawing/2014/main" id="{34DCB0C9-E93E-4517-A5A6-F32BE86C23C3}"/>
              </a:ext>
            </a:extLst>
          </p:cNvPr>
          <p:cNvSpPr/>
          <p:nvPr/>
        </p:nvSpPr>
        <p:spPr>
          <a:xfrm>
            <a:off x="2759491" y="1214497"/>
            <a:ext cx="91440" cy="91440"/>
          </a:xfrm>
          <a:prstGeom prst="ellipse">
            <a:avLst/>
          </a:prstGeom>
          <a:solidFill>
            <a:srgbClr val="34373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C5912AB-1882-467E-9E80-71C69FBC6A3D}"/>
              </a:ext>
            </a:extLst>
          </p:cNvPr>
          <p:cNvCxnSpPr>
            <a:cxnSpLocks/>
          </p:cNvCxnSpPr>
          <p:nvPr/>
        </p:nvCxnSpPr>
        <p:spPr>
          <a:xfrm>
            <a:off x="950576" y="699545"/>
            <a:ext cx="0" cy="1560388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7BFFA1E-32C1-46DE-ABCC-A01036E850CC}"/>
              </a:ext>
            </a:extLst>
          </p:cNvPr>
          <p:cNvCxnSpPr>
            <a:cxnSpLocks/>
          </p:cNvCxnSpPr>
          <p:nvPr/>
        </p:nvCxnSpPr>
        <p:spPr>
          <a:xfrm>
            <a:off x="2806278" y="1260218"/>
            <a:ext cx="0" cy="999715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AA516F70-218F-40E4-9BC0-A4E123AA605D}"/>
              </a:ext>
            </a:extLst>
          </p:cNvPr>
          <p:cNvGraphicFramePr>
            <a:graphicFrameLocks noGrp="1"/>
          </p:cNvGraphicFramePr>
          <p:nvPr/>
        </p:nvGraphicFramePr>
        <p:xfrm>
          <a:off x="636930" y="1345459"/>
          <a:ext cx="627291" cy="3708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27291">
                  <a:extLst>
                    <a:ext uri="{9D8B030D-6E8A-4147-A177-3AD203B41FA5}">
                      <a16:colId xmlns:a16="http://schemas.microsoft.com/office/drawing/2014/main" val="25994529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61 m</a:t>
                      </a:r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409248"/>
                  </a:ext>
                </a:extLst>
              </a:tr>
            </a:tbl>
          </a:graphicData>
        </a:graphic>
      </p:graphicFrame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CCEB0412-CF47-4248-B881-927D22378347}"/>
              </a:ext>
            </a:extLst>
          </p:cNvPr>
          <p:cNvGraphicFramePr>
            <a:graphicFrameLocks noGrp="1"/>
          </p:cNvGraphicFramePr>
          <p:nvPr/>
        </p:nvGraphicFramePr>
        <p:xfrm>
          <a:off x="2480406" y="1574655"/>
          <a:ext cx="627291" cy="3708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27291">
                  <a:extLst>
                    <a:ext uri="{9D8B030D-6E8A-4147-A177-3AD203B41FA5}">
                      <a16:colId xmlns:a16="http://schemas.microsoft.com/office/drawing/2014/main" val="25994529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35 m</a:t>
                      </a:r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409248"/>
                  </a:ext>
                </a:extLst>
              </a:tr>
            </a:tbl>
          </a:graphicData>
        </a:graphic>
      </p:graphicFrame>
      <p:sp>
        <p:nvSpPr>
          <p:cNvPr id="30" name="TextBox 29">
            <a:extLst>
              <a:ext uri="{FF2B5EF4-FFF2-40B4-BE49-F238E27FC236}">
                <a16:creationId xmlns:a16="http://schemas.microsoft.com/office/drawing/2014/main" id="{3B27F1D5-4F76-44EE-96A2-F99041957656}"/>
              </a:ext>
            </a:extLst>
          </p:cNvPr>
          <p:cNvSpPr txBox="1"/>
          <p:nvPr/>
        </p:nvSpPr>
        <p:spPr>
          <a:xfrm>
            <a:off x="1066288" y="436269"/>
            <a:ext cx="598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300 kg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7DFC9DA2-FDA2-4B72-AC2B-25E10F4C43CC}"/>
              </a:ext>
            </a:extLst>
          </p:cNvPr>
          <p:cNvSpPr/>
          <p:nvPr/>
        </p:nvSpPr>
        <p:spPr>
          <a:xfrm>
            <a:off x="2738852" y="3655372"/>
            <a:ext cx="91440" cy="91440"/>
          </a:xfrm>
          <a:prstGeom prst="ellipse">
            <a:avLst/>
          </a:prstGeom>
          <a:solidFill>
            <a:srgbClr val="34373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44BFF6C5-1BBA-407A-8BB2-0B107796A85C}"/>
              </a:ext>
            </a:extLst>
          </p:cNvPr>
          <p:cNvCxnSpPr>
            <a:cxnSpLocks/>
          </p:cNvCxnSpPr>
          <p:nvPr/>
        </p:nvCxnSpPr>
        <p:spPr>
          <a:xfrm>
            <a:off x="929937" y="3140420"/>
            <a:ext cx="0" cy="1560388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D290B5F0-3294-4B1F-A68E-B3007C4834A2}"/>
              </a:ext>
            </a:extLst>
          </p:cNvPr>
          <p:cNvCxnSpPr>
            <a:cxnSpLocks/>
          </p:cNvCxnSpPr>
          <p:nvPr/>
        </p:nvCxnSpPr>
        <p:spPr>
          <a:xfrm>
            <a:off x="2785639" y="3701093"/>
            <a:ext cx="0" cy="999715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7" name="Table 56">
            <a:extLst>
              <a:ext uri="{FF2B5EF4-FFF2-40B4-BE49-F238E27FC236}">
                <a16:creationId xmlns:a16="http://schemas.microsoft.com/office/drawing/2014/main" id="{D38F3C1C-03C6-4B66-8B28-0C125BD5D5E2}"/>
              </a:ext>
            </a:extLst>
          </p:cNvPr>
          <p:cNvGraphicFramePr>
            <a:graphicFrameLocks noGrp="1"/>
          </p:cNvGraphicFramePr>
          <p:nvPr/>
        </p:nvGraphicFramePr>
        <p:xfrm>
          <a:off x="616291" y="3786334"/>
          <a:ext cx="627291" cy="3708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27291">
                  <a:extLst>
                    <a:ext uri="{9D8B030D-6E8A-4147-A177-3AD203B41FA5}">
                      <a16:colId xmlns:a16="http://schemas.microsoft.com/office/drawing/2014/main" val="25994529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52 m</a:t>
                      </a:r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409248"/>
                  </a:ext>
                </a:extLst>
              </a:tr>
            </a:tbl>
          </a:graphicData>
        </a:graphic>
      </p:graphicFrame>
      <p:graphicFrame>
        <p:nvGraphicFramePr>
          <p:cNvPr id="58" name="Table 57">
            <a:extLst>
              <a:ext uri="{FF2B5EF4-FFF2-40B4-BE49-F238E27FC236}">
                <a16:creationId xmlns:a16="http://schemas.microsoft.com/office/drawing/2014/main" id="{66E87BF0-7B63-4B7E-8246-A75FAEC3EF4C}"/>
              </a:ext>
            </a:extLst>
          </p:cNvPr>
          <p:cNvGraphicFramePr>
            <a:graphicFrameLocks noGrp="1"/>
          </p:cNvGraphicFramePr>
          <p:nvPr/>
        </p:nvGraphicFramePr>
        <p:xfrm>
          <a:off x="2459767" y="4015530"/>
          <a:ext cx="627291" cy="3708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27291">
                  <a:extLst>
                    <a:ext uri="{9D8B030D-6E8A-4147-A177-3AD203B41FA5}">
                      <a16:colId xmlns:a16="http://schemas.microsoft.com/office/drawing/2014/main" val="25994529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35 m</a:t>
                      </a:r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409248"/>
                  </a:ext>
                </a:extLst>
              </a:tr>
            </a:tbl>
          </a:graphicData>
        </a:graphic>
      </p:graphicFrame>
      <p:sp>
        <p:nvSpPr>
          <p:cNvPr id="59" name="TextBox 58">
            <a:extLst>
              <a:ext uri="{FF2B5EF4-FFF2-40B4-BE49-F238E27FC236}">
                <a16:creationId xmlns:a16="http://schemas.microsoft.com/office/drawing/2014/main" id="{AE1DC8FA-95AC-4ED6-8210-363539E19118}"/>
              </a:ext>
            </a:extLst>
          </p:cNvPr>
          <p:cNvSpPr txBox="1"/>
          <p:nvPr/>
        </p:nvSpPr>
        <p:spPr>
          <a:xfrm>
            <a:off x="1045649" y="2877144"/>
            <a:ext cx="598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300 kg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F32DADF9-F2A8-491D-8080-B9F10133C1AE}"/>
              </a:ext>
            </a:extLst>
          </p:cNvPr>
          <p:cNvSpPr/>
          <p:nvPr/>
        </p:nvSpPr>
        <p:spPr>
          <a:xfrm>
            <a:off x="2738852" y="6173433"/>
            <a:ext cx="91440" cy="91440"/>
          </a:xfrm>
          <a:prstGeom prst="ellipse">
            <a:avLst/>
          </a:prstGeom>
          <a:solidFill>
            <a:srgbClr val="34373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83745E8A-D987-4004-A3B6-A51F38D4F2D1}"/>
              </a:ext>
            </a:extLst>
          </p:cNvPr>
          <p:cNvCxnSpPr>
            <a:cxnSpLocks/>
          </p:cNvCxnSpPr>
          <p:nvPr/>
        </p:nvCxnSpPr>
        <p:spPr>
          <a:xfrm>
            <a:off x="929937" y="5658481"/>
            <a:ext cx="0" cy="1560388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EF16E971-E94D-4725-8C59-5BF59A6A44CE}"/>
              </a:ext>
            </a:extLst>
          </p:cNvPr>
          <p:cNvCxnSpPr>
            <a:cxnSpLocks/>
          </p:cNvCxnSpPr>
          <p:nvPr/>
        </p:nvCxnSpPr>
        <p:spPr>
          <a:xfrm>
            <a:off x="2785639" y="6219154"/>
            <a:ext cx="0" cy="999715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1" name="Table 80">
            <a:extLst>
              <a:ext uri="{FF2B5EF4-FFF2-40B4-BE49-F238E27FC236}">
                <a16:creationId xmlns:a16="http://schemas.microsoft.com/office/drawing/2014/main" id="{84D86BCC-5699-4C42-B612-7FC9880A8397}"/>
              </a:ext>
            </a:extLst>
          </p:cNvPr>
          <p:cNvGraphicFramePr>
            <a:graphicFrameLocks noGrp="1"/>
          </p:cNvGraphicFramePr>
          <p:nvPr/>
        </p:nvGraphicFramePr>
        <p:xfrm>
          <a:off x="616291" y="6304395"/>
          <a:ext cx="627291" cy="3708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27291">
                  <a:extLst>
                    <a:ext uri="{9D8B030D-6E8A-4147-A177-3AD203B41FA5}">
                      <a16:colId xmlns:a16="http://schemas.microsoft.com/office/drawing/2014/main" val="25994529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63 m</a:t>
                      </a:r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409248"/>
                  </a:ext>
                </a:extLst>
              </a:tr>
            </a:tbl>
          </a:graphicData>
        </a:graphic>
      </p:graphicFrame>
      <p:graphicFrame>
        <p:nvGraphicFramePr>
          <p:cNvPr id="82" name="Table 81">
            <a:extLst>
              <a:ext uri="{FF2B5EF4-FFF2-40B4-BE49-F238E27FC236}">
                <a16:creationId xmlns:a16="http://schemas.microsoft.com/office/drawing/2014/main" id="{B4895142-B1AA-4098-B478-8C6CA834949C}"/>
              </a:ext>
            </a:extLst>
          </p:cNvPr>
          <p:cNvGraphicFramePr>
            <a:graphicFrameLocks noGrp="1"/>
          </p:cNvGraphicFramePr>
          <p:nvPr/>
        </p:nvGraphicFramePr>
        <p:xfrm>
          <a:off x="2459767" y="6533591"/>
          <a:ext cx="627291" cy="3708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27291">
                  <a:extLst>
                    <a:ext uri="{9D8B030D-6E8A-4147-A177-3AD203B41FA5}">
                      <a16:colId xmlns:a16="http://schemas.microsoft.com/office/drawing/2014/main" val="25994529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 m</a:t>
                      </a:r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409248"/>
                  </a:ext>
                </a:extLst>
              </a:tr>
            </a:tbl>
          </a:graphicData>
        </a:graphic>
      </p:graphicFrame>
      <p:sp>
        <p:nvSpPr>
          <p:cNvPr id="83" name="TextBox 82">
            <a:extLst>
              <a:ext uri="{FF2B5EF4-FFF2-40B4-BE49-F238E27FC236}">
                <a16:creationId xmlns:a16="http://schemas.microsoft.com/office/drawing/2014/main" id="{00681ADF-BE15-4DC6-A92E-D74B9950BE94}"/>
              </a:ext>
            </a:extLst>
          </p:cNvPr>
          <p:cNvSpPr txBox="1"/>
          <p:nvPr/>
        </p:nvSpPr>
        <p:spPr>
          <a:xfrm>
            <a:off x="1045649" y="5395205"/>
            <a:ext cx="598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300 kg</a:t>
            </a: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E0DC14B8-F22E-4479-A71D-6EB72F0E01CC}"/>
              </a:ext>
            </a:extLst>
          </p:cNvPr>
          <p:cNvSpPr/>
          <p:nvPr/>
        </p:nvSpPr>
        <p:spPr>
          <a:xfrm>
            <a:off x="2738852" y="8693716"/>
            <a:ext cx="91440" cy="91440"/>
          </a:xfrm>
          <a:prstGeom prst="ellipse">
            <a:avLst/>
          </a:prstGeom>
          <a:solidFill>
            <a:srgbClr val="34373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DE9F1738-E86B-4E21-A517-EBB6AC4BC118}"/>
              </a:ext>
            </a:extLst>
          </p:cNvPr>
          <p:cNvCxnSpPr>
            <a:cxnSpLocks/>
          </p:cNvCxnSpPr>
          <p:nvPr/>
        </p:nvCxnSpPr>
        <p:spPr>
          <a:xfrm>
            <a:off x="929937" y="8178764"/>
            <a:ext cx="0" cy="1560388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EBEF91A1-4254-44FF-A9A2-0D0652AF8814}"/>
              </a:ext>
            </a:extLst>
          </p:cNvPr>
          <p:cNvCxnSpPr>
            <a:cxnSpLocks/>
          </p:cNvCxnSpPr>
          <p:nvPr/>
        </p:nvCxnSpPr>
        <p:spPr>
          <a:xfrm>
            <a:off x="2785639" y="8739437"/>
            <a:ext cx="0" cy="999715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5" name="Table 104">
            <a:extLst>
              <a:ext uri="{FF2B5EF4-FFF2-40B4-BE49-F238E27FC236}">
                <a16:creationId xmlns:a16="http://schemas.microsoft.com/office/drawing/2014/main" id="{83A9A061-3B7B-4D45-AA33-D4C7C7918373}"/>
              </a:ext>
            </a:extLst>
          </p:cNvPr>
          <p:cNvGraphicFramePr>
            <a:graphicFrameLocks noGrp="1"/>
          </p:cNvGraphicFramePr>
          <p:nvPr/>
        </p:nvGraphicFramePr>
        <p:xfrm>
          <a:off x="616291" y="8824678"/>
          <a:ext cx="627291" cy="3708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27291">
                  <a:extLst>
                    <a:ext uri="{9D8B030D-6E8A-4147-A177-3AD203B41FA5}">
                      <a16:colId xmlns:a16="http://schemas.microsoft.com/office/drawing/2014/main" val="25994529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54 m</a:t>
                      </a:r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409248"/>
                  </a:ext>
                </a:extLst>
              </a:tr>
            </a:tbl>
          </a:graphicData>
        </a:graphic>
      </p:graphicFrame>
      <p:graphicFrame>
        <p:nvGraphicFramePr>
          <p:cNvPr id="106" name="Table 105">
            <a:extLst>
              <a:ext uri="{FF2B5EF4-FFF2-40B4-BE49-F238E27FC236}">
                <a16:creationId xmlns:a16="http://schemas.microsoft.com/office/drawing/2014/main" id="{A2CDC1B0-14E7-4F89-985E-9A0EB9EAE34B}"/>
              </a:ext>
            </a:extLst>
          </p:cNvPr>
          <p:cNvGraphicFramePr>
            <a:graphicFrameLocks noGrp="1"/>
          </p:cNvGraphicFramePr>
          <p:nvPr/>
        </p:nvGraphicFramePr>
        <p:xfrm>
          <a:off x="2459767" y="9053874"/>
          <a:ext cx="627291" cy="3708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27291">
                  <a:extLst>
                    <a:ext uri="{9D8B030D-6E8A-4147-A177-3AD203B41FA5}">
                      <a16:colId xmlns:a16="http://schemas.microsoft.com/office/drawing/2014/main" val="25994529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 m</a:t>
                      </a:r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409248"/>
                  </a:ext>
                </a:extLst>
              </a:tr>
            </a:tbl>
          </a:graphicData>
        </a:graphic>
      </p:graphicFrame>
      <p:sp>
        <p:nvSpPr>
          <p:cNvPr id="107" name="TextBox 106">
            <a:extLst>
              <a:ext uri="{FF2B5EF4-FFF2-40B4-BE49-F238E27FC236}">
                <a16:creationId xmlns:a16="http://schemas.microsoft.com/office/drawing/2014/main" id="{112620E2-512D-4D50-9A81-98CAE64362FF}"/>
              </a:ext>
            </a:extLst>
          </p:cNvPr>
          <p:cNvSpPr txBox="1"/>
          <p:nvPr/>
        </p:nvSpPr>
        <p:spPr>
          <a:xfrm>
            <a:off x="1045649" y="7915488"/>
            <a:ext cx="598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300 kg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2656EFE6-C4FC-4FF2-A827-E083BBCE130D}"/>
              </a:ext>
            </a:extLst>
          </p:cNvPr>
          <p:cNvSpPr txBox="1"/>
          <p:nvPr/>
        </p:nvSpPr>
        <p:spPr>
          <a:xfrm>
            <a:off x="2016865" y="396356"/>
            <a:ext cx="4152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is the speed of the roller coaster car as it rolls over the second hill if it starts as shown with a velocity of 0 m/s?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262421A3-F49A-4A33-BAD2-26C0FA0EA927}"/>
              </a:ext>
            </a:extLst>
          </p:cNvPr>
          <p:cNvSpPr txBox="1"/>
          <p:nvPr/>
        </p:nvSpPr>
        <p:spPr>
          <a:xfrm>
            <a:off x="2016865" y="2821883"/>
            <a:ext cx="4152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is the speed of the roller coaster car as it rolls over the second hill if it starts as shown with a velocity of 0 m/s?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EDA392CB-F512-4365-B258-593787BAB292}"/>
              </a:ext>
            </a:extLst>
          </p:cNvPr>
          <p:cNvSpPr txBox="1"/>
          <p:nvPr/>
        </p:nvSpPr>
        <p:spPr>
          <a:xfrm>
            <a:off x="2016865" y="5311083"/>
            <a:ext cx="4152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is the speed of the roller coaster car as it rolls over the second hill if it starts as shown with a velocity of 0 m/s?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47BB5F46-879C-406E-B912-21A1A85412DC}"/>
              </a:ext>
            </a:extLst>
          </p:cNvPr>
          <p:cNvSpPr txBox="1"/>
          <p:nvPr/>
        </p:nvSpPr>
        <p:spPr>
          <a:xfrm>
            <a:off x="2016865" y="7838210"/>
            <a:ext cx="4152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is the speed of the roller coaster car as it rolls over the second hill if it starts as shown with a velocity of 0 m/s?</a:t>
            </a:r>
          </a:p>
        </p:txBody>
      </p:sp>
    </p:spTree>
    <p:extLst>
      <p:ext uri="{BB962C8B-B14F-4D97-AF65-F5344CB8AC3E}">
        <p14:creationId xmlns:p14="http://schemas.microsoft.com/office/powerpoint/2010/main" val="2400958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" name="Table 55">
            <a:extLst>
              <a:ext uri="{FF2B5EF4-FFF2-40B4-BE49-F238E27FC236}">
                <a16:creationId xmlns:a16="http://schemas.microsoft.com/office/drawing/2014/main" id="{32F16181-8F48-432B-B277-9D230BD9F8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343746"/>
              </p:ext>
            </p:extLst>
          </p:nvPr>
        </p:nvGraphicFramePr>
        <p:xfrm>
          <a:off x="0" y="0"/>
          <a:ext cx="7772400" cy="1005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>
                  <a:extLst>
                    <a:ext uri="{9D8B030D-6E8A-4147-A177-3AD203B41FA5}">
                      <a16:colId xmlns:a16="http://schemas.microsoft.com/office/drawing/2014/main" val="250807299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716724175"/>
                    </a:ext>
                  </a:extLst>
                </a:gridCol>
              </a:tblGrid>
              <a:tr h="2514600"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Group 5</a:t>
                      </a:r>
                    </a:p>
                  </a:txBody>
                  <a:tcPr vert="vert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7211173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Group 6</a:t>
                      </a:r>
                    </a:p>
                  </a:txBody>
                  <a:tcPr vert="vert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2861621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Group 7</a:t>
                      </a:r>
                    </a:p>
                  </a:txBody>
                  <a:tcPr vert="vert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7980383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Group 8</a:t>
                      </a:r>
                    </a:p>
                  </a:txBody>
                  <a:tcPr vert="vert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8934506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942" y="435850"/>
            <a:ext cx="2938527" cy="9303302"/>
          </a:xfrm>
          <a:prstGeom prst="rect">
            <a:avLst/>
          </a:prstGeom>
        </p:spPr>
      </p:pic>
      <p:sp>
        <p:nvSpPr>
          <p:cNvPr id="108" name="TextBox 107">
            <a:extLst>
              <a:ext uri="{FF2B5EF4-FFF2-40B4-BE49-F238E27FC236}">
                <a16:creationId xmlns:a16="http://schemas.microsoft.com/office/drawing/2014/main" id="{2656EFE6-C4FC-4FF2-A827-E083BBCE130D}"/>
              </a:ext>
            </a:extLst>
          </p:cNvPr>
          <p:cNvSpPr txBox="1"/>
          <p:nvPr/>
        </p:nvSpPr>
        <p:spPr>
          <a:xfrm>
            <a:off x="2016865" y="396356"/>
            <a:ext cx="4152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is the speed of the roller coaster car as it rolls over the second hill if it starts as shown with a velocity of 0 m/s?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262421A3-F49A-4A33-BAD2-26C0FA0EA927}"/>
              </a:ext>
            </a:extLst>
          </p:cNvPr>
          <p:cNvSpPr txBox="1"/>
          <p:nvPr/>
        </p:nvSpPr>
        <p:spPr>
          <a:xfrm>
            <a:off x="2016865" y="2821883"/>
            <a:ext cx="4152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is the speed of the roller coaster car as it rolls over the second hill if it starts as shown with a velocity of 0 m/s?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EDA392CB-F512-4365-B258-593787BAB292}"/>
              </a:ext>
            </a:extLst>
          </p:cNvPr>
          <p:cNvSpPr txBox="1"/>
          <p:nvPr/>
        </p:nvSpPr>
        <p:spPr>
          <a:xfrm>
            <a:off x="2016865" y="5311083"/>
            <a:ext cx="4152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is the speed of the roller coaster car as it rolls over the second hill if it starts as shown with a velocity of 0 m/s?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47BB5F46-879C-406E-B912-21A1A85412DC}"/>
              </a:ext>
            </a:extLst>
          </p:cNvPr>
          <p:cNvSpPr txBox="1"/>
          <p:nvPr/>
        </p:nvSpPr>
        <p:spPr>
          <a:xfrm>
            <a:off x="2016865" y="7838210"/>
            <a:ext cx="4152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is the speed of the roller coaster car as it rolls over the second hill if it starts as shown with a velocity of 0 m/s?</a:t>
            </a:r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D690A628-BE62-4F25-98F5-C916E16D30D7}"/>
              </a:ext>
            </a:extLst>
          </p:cNvPr>
          <p:cNvSpPr/>
          <p:nvPr/>
        </p:nvSpPr>
        <p:spPr>
          <a:xfrm>
            <a:off x="2759491" y="1214497"/>
            <a:ext cx="91440" cy="91440"/>
          </a:xfrm>
          <a:prstGeom prst="ellipse">
            <a:avLst/>
          </a:prstGeom>
          <a:solidFill>
            <a:srgbClr val="34373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9D65AEE5-6B3B-45DB-BE29-E7DE927FA3EC}"/>
              </a:ext>
            </a:extLst>
          </p:cNvPr>
          <p:cNvCxnSpPr>
            <a:cxnSpLocks/>
          </p:cNvCxnSpPr>
          <p:nvPr/>
        </p:nvCxnSpPr>
        <p:spPr>
          <a:xfrm>
            <a:off x="950576" y="699545"/>
            <a:ext cx="0" cy="1560388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72DF7C20-7411-4214-9AC3-DBA6AE31938B}"/>
              </a:ext>
            </a:extLst>
          </p:cNvPr>
          <p:cNvCxnSpPr>
            <a:cxnSpLocks/>
          </p:cNvCxnSpPr>
          <p:nvPr/>
        </p:nvCxnSpPr>
        <p:spPr>
          <a:xfrm>
            <a:off x="2806278" y="1260218"/>
            <a:ext cx="0" cy="999715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3" name="Table 132">
            <a:extLst>
              <a:ext uri="{FF2B5EF4-FFF2-40B4-BE49-F238E27FC236}">
                <a16:creationId xmlns:a16="http://schemas.microsoft.com/office/drawing/2014/main" id="{8034436F-5B85-4896-B6A0-3E8E0309CFDC}"/>
              </a:ext>
            </a:extLst>
          </p:cNvPr>
          <p:cNvGraphicFramePr>
            <a:graphicFrameLocks noGrp="1"/>
          </p:cNvGraphicFramePr>
          <p:nvPr/>
        </p:nvGraphicFramePr>
        <p:xfrm>
          <a:off x="636930" y="1345459"/>
          <a:ext cx="627291" cy="3708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27291">
                  <a:extLst>
                    <a:ext uri="{9D8B030D-6E8A-4147-A177-3AD203B41FA5}">
                      <a16:colId xmlns:a16="http://schemas.microsoft.com/office/drawing/2014/main" val="25994529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45 m</a:t>
                      </a:r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409248"/>
                  </a:ext>
                </a:extLst>
              </a:tr>
            </a:tbl>
          </a:graphicData>
        </a:graphic>
      </p:graphicFrame>
      <p:graphicFrame>
        <p:nvGraphicFramePr>
          <p:cNvPr id="134" name="Table 133">
            <a:extLst>
              <a:ext uri="{FF2B5EF4-FFF2-40B4-BE49-F238E27FC236}">
                <a16:creationId xmlns:a16="http://schemas.microsoft.com/office/drawing/2014/main" id="{B5E96767-44F3-478B-816C-374E4441F8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166637"/>
              </p:ext>
            </p:extLst>
          </p:nvPr>
        </p:nvGraphicFramePr>
        <p:xfrm>
          <a:off x="2480406" y="1574655"/>
          <a:ext cx="652780" cy="3708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52780">
                  <a:extLst>
                    <a:ext uri="{9D8B030D-6E8A-4147-A177-3AD203B41FA5}">
                      <a16:colId xmlns:a16="http://schemas.microsoft.com/office/drawing/2014/main" val="25994529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 m</a:t>
                      </a:r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409248"/>
                  </a:ext>
                </a:extLst>
              </a:tr>
            </a:tbl>
          </a:graphicData>
        </a:graphic>
      </p:graphicFrame>
      <p:sp>
        <p:nvSpPr>
          <p:cNvPr id="135" name="TextBox 134">
            <a:extLst>
              <a:ext uri="{FF2B5EF4-FFF2-40B4-BE49-F238E27FC236}">
                <a16:creationId xmlns:a16="http://schemas.microsoft.com/office/drawing/2014/main" id="{807AA14B-F117-4379-8BAF-9D57481C3E89}"/>
              </a:ext>
            </a:extLst>
          </p:cNvPr>
          <p:cNvSpPr txBox="1"/>
          <p:nvPr/>
        </p:nvSpPr>
        <p:spPr>
          <a:xfrm>
            <a:off x="1066288" y="436269"/>
            <a:ext cx="598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300 kg</a:t>
            </a:r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id="{0F8E99A8-E9C7-4DA2-8C63-7F1FD928E55E}"/>
              </a:ext>
            </a:extLst>
          </p:cNvPr>
          <p:cNvSpPr/>
          <p:nvPr/>
        </p:nvSpPr>
        <p:spPr>
          <a:xfrm>
            <a:off x="2738852" y="3655372"/>
            <a:ext cx="91440" cy="91440"/>
          </a:xfrm>
          <a:prstGeom prst="ellipse">
            <a:avLst/>
          </a:prstGeom>
          <a:solidFill>
            <a:srgbClr val="34373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5" name="Straight Arrow Connector 154">
            <a:extLst>
              <a:ext uri="{FF2B5EF4-FFF2-40B4-BE49-F238E27FC236}">
                <a16:creationId xmlns:a16="http://schemas.microsoft.com/office/drawing/2014/main" id="{3E607D80-E1D3-4C67-AF9A-C57480CED9C0}"/>
              </a:ext>
            </a:extLst>
          </p:cNvPr>
          <p:cNvCxnSpPr>
            <a:cxnSpLocks/>
          </p:cNvCxnSpPr>
          <p:nvPr/>
        </p:nvCxnSpPr>
        <p:spPr>
          <a:xfrm>
            <a:off x="929937" y="3140420"/>
            <a:ext cx="0" cy="1560388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>
            <a:extLst>
              <a:ext uri="{FF2B5EF4-FFF2-40B4-BE49-F238E27FC236}">
                <a16:creationId xmlns:a16="http://schemas.microsoft.com/office/drawing/2014/main" id="{8D290633-6653-472B-A564-9EB1695572C7}"/>
              </a:ext>
            </a:extLst>
          </p:cNvPr>
          <p:cNvCxnSpPr>
            <a:cxnSpLocks/>
          </p:cNvCxnSpPr>
          <p:nvPr/>
        </p:nvCxnSpPr>
        <p:spPr>
          <a:xfrm>
            <a:off x="2785639" y="3701093"/>
            <a:ext cx="0" cy="999715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7" name="Table 156">
            <a:extLst>
              <a:ext uri="{FF2B5EF4-FFF2-40B4-BE49-F238E27FC236}">
                <a16:creationId xmlns:a16="http://schemas.microsoft.com/office/drawing/2014/main" id="{20C090F4-5C26-42AD-A745-8B5316417A43}"/>
              </a:ext>
            </a:extLst>
          </p:cNvPr>
          <p:cNvGraphicFramePr>
            <a:graphicFrameLocks noGrp="1"/>
          </p:cNvGraphicFramePr>
          <p:nvPr/>
        </p:nvGraphicFramePr>
        <p:xfrm>
          <a:off x="616291" y="3786334"/>
          <a:ext cx="627291" cy="3708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27291">
                  <a:extLst>
                    <a:ext uri="{9D8B030D-6E8A-4147-A177-3AD203B41FA5}">
                      <a16:colId xmlns:a16="http://schemas.microsoft.com/office/drawing/2014/main" val="25994529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36 m</a:t>
                      </a:r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409248"/>
                  </a:ext>
                </a:extLst>
              </a:tr>
            </a:tbl>
          </a:graphicData>
        </a:graphic>
      </p:graphicFrame>
      <p:graphicFrame>
        <p:nvGraphicFramePr>
          <p:cNvPr id="158" name="Table 157">
            <a:extLst>
              <a:ext uri="{FF2B5EF4-FFF2-40B4-BE49-F238E27FC236}">
                <a16:creationId xmlns:a16="http://schemas.microsoft.com/office/drawing/2014/main" id="{942AB1B9-A2F2-4FF8-B71D-FD1641629B5C}"/>
              </a:ext>
            </a:extLst>
          </p:cNvPr>
          <p:cNvGraphicFramePr>
            <a:graphicFrameLocks noGrp="1"/>
          </p:cNvGraphicFramePr>
          <p:nvPr/>
        </p:nvGraphicFramePr>
        <p:xfrm>
          <a:off x="2459767" y="4015530"/>
          <a:ext cx="627291" cy="3708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27291">
                  <a:extLst>
                    <a:ext uri="{9D8B030D-6E8A-4147-A177-3AD203B41FA5}">
                      <a16:colId xmlns:a16="http://schemas.microsoft.com/office/drawing/2014/main" val="25994529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25 m</a:t>
                      </a:r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409248"/>
                  </a:ext>
                </a:extLst>
              </a:tr>
            </a:tbl>
          </a:graphicData>
        </a:graphic>
      </p:graphicFrame>
      <p:sp>
        <p:nvSpPr>
          <p:cNvPr id="159" name="TextBox 158">
            <a:extLst>
              <a:ext uri="{FF2B5EF4-FFF2-40B4-BE49-F238E27FC236}">
                <a16:creationId xmlns:a16="http://schemas.microsoft.com/office/drawing/2014/main" id="{FE7E12CF-9722-4B53-8DB9-5DFF2CFB6C1D}"/>
              </a:ext>
            </a:extLst>
          </p:cNvPr>
          <p:cNvSpPr txBox="1"/>
          <p:nvPr/>
        </p:nvSpPr>
        <p:spPr>
          <a:xfrm>
            <a:off x="1045649" y="2877144"/>
            <a:ext cx="598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300 kg</a:t>
            </a:r>
          </a:p>
        </p:txBody>
      </p:sp>
      <p:sp>
        <p:nvSpPr>
          <p:cNvPr id="178" name="Oval 177">
            <a:extLst>
              <a:ext uri="{FF2B5EF4-FFF2-40B4-BE49-F238E27FC236}">
                <a16:creationId xmlns:a16="http://schemas.microsoft.com/office/drawing/2014/main" id="{FE415B0E-0DF9-44B7-8579-9F2CDA136590}"/>
              </a:ext>
            </a:extLst>
          </p:cNvPr>
          <p:cNvSpPr/>
          <p:nvPr/>
        </p:nvSpPr>
        <p:spPr>
          <a:xfrm>
            <a:off x="2738852" y="6173433"/>
            <a:ext cx="91440" cy="91440"/>
          </a:xfrm>
          <a:prstGeom prst="ellipse">
            <a:avLst/>
          </a:prstGeom>
          <a:solidFill>
            <a:srgbClr val="34373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9" name="Straight Arrow Connector 178">
            <a:extLst>
              <a:ext uri="{FF2B5EF4-FFF2-40B4-BE49-F238E27FC236}">
                <a16:creationId xmlns:a16="http://schemas.microsoft.com/office/drawing/2014/main" id="{468150F4-269A-462F-80C9-AC4CB6449408}"/>
              </a:ext>
            </a:extLst>
          </p:cNvPr>
          <p:cNvCxnSpPr>
            <a:cxnSpLocks/>
          </p:cNvCxnSpPr>
          <p:nvPr/>
        </p:nvCxnSpPr>
        <p:spPr>
          <a:xfrm>
            <a:off x="929937" y="5658481"/>
            <a:ext cx="0" cy="1560388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>
            <a:extLst>
              <a:ext uri="{FF2B5EF4-FFF2-40B4-BE49-F238E27FC236}">
                <a16:creationId xmlns:a16="http://schemas.microsoft.com/office/drawing/2014/main" id="{75B6345F-FAFD-41E3-B5B1-413C5E0855C4}"/>
              </a:ext>
            </a:extLst>
          </p:cNvPr>
          <p:cNvCxnSpPr>
            <a:cxnSpLocks/>
          </p:cNvCxnSpPr>
          <p:nvPr/>
        </p:nvCxnSpPr>
        <p:spPr>
          <a:xfrm>
            <a:off x="2785639" y="6219154"/>
            <a:ext cx="0" cy="999715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1" name="Table 180">
            <a:extLst>
              <a:ext uri="{FF2B5EF4-FFF2-40B4-BE49-F238E27FC236}">
                <a16:creationId xmlns:a16="http://schemas.microsoft.com/office/drawing/2014/main" id="{B08BB0AF-1CBD-4A8A-86B4-1775874B91DB}"/>
              </a:ext>
            </a:extLst>
          </p:cNvPr>
          <p:cNvGraphicFramePr>
            <a:graphicFrameLocks noGrp="1"/>
          </p:cNvGraphicFramePr>
          <p:nvPr/>
        </p:nvGraphicFramePr>
        <p:xfrm>
          <a:off x="616291" y="6304395"/>
          <a:ext cx="627291" cy="3708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27291">
                  <a:extLst>
                    <a:ext uri="{9D8B030D-6E8A-4147-A177-3AD203B41FA5}">
                      <a16:colId xmlns:a16="http://schemas.microsoft.com/office/drawing/2014/main" val="25994529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47 m</a:t>
                      </a:r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409248"/>
                  </a:ext>
                </a:extLst>
              </a:tr>
            </a:tbl>
          </a:graphicData>
        </a:graphic>
      </p:graphicFrame>
      <p:graphicFrame>
        <p:nvGraphicFramePr>
          <p:cNvPr id="182" name="Table 181">
            <a:extLst>
              <a:ext uri="{FF2B5EF4-FFF2-40B4-BE49-F238E27FC236}">
                <a16:creationId xmlns:a16="http://schemas.microsoft.com/office/drawing/2014/main" id="{AD52CD5C-46BF-445E-AEB6-898F4801BD23}"/>
              </a:ext>
            </a:extLst>
          </p:cNvPr>
          <p:cNvGraphicFramePr>
            <a:graphicFrameLocks noGrp="1"/>
          </p:cNvGraphicFramePr>
          <p:nvPr/>
        </p:nvGraphicFramePr>
        <p:xfrm>
          <a:off x="2459767" y="6533591"/>
          <a:ext cx="627291" cy="3708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27291">
                  <a:extLst>
                    <a:ext uri="{9D8B030D-6E8A-4147-A177-3AD203B41FA5}">
                      <a16:colId xmlns:a16="http://schemas.microsoft.com/office/drawing/2014/main" val="25994529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18 m</a:t>
                      </a:r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409248"/>
                  </a:ext>
                </a:extLst>
              </a:tr>
            </a:tbl>
          </a:graphicData>
        </a:graphic>
      </p:graphicFrame>
      <p:sp>
        <p:nvSpPr>
          <p:cNvPr id="183" name="TextBox 182">
            <a:extLst>
              <a:ext uri="{FF2B5EF4-FFF2-40B4-BE49-F238E27FC236}">
                <a16:creationId xmlns:a16="http://schemas.microsoft.com/office/drawing/2014/main" id="{30193DEF-080D-4532-935E-374ECA11E08F}"/>
              </a:ext>
            </a:extLst>
          </p:cNvPr>
          <p:cNvSpPr txBox="1"/>
          <p:nvPr/>
        </p:nvSpPr>
        <p:spPr>
          <a:xfrm>
            <a:off x="1045649" y="5395205"/>
            <a:ext cx="598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300 kg</a:t>
            </a:r>
          </a:p>
        </p:txBody>
      </p:sp>
      <p:sp>
        <p:nvSpPr>
          <p:cNvPr id="202" name="Oval 201">
            <a:extLst>
              <a:ext uri="{FF2B5EF4-FFF2-40B4-BE49-F238E27FC236}">
                <a16:creationId xmlns:a16="http://schemas.microsoft.com/office/drawing/2014/main" id="{5D44201B-4F1E-4894-B9E9-BF65BC96E81C}"/>
              </a:ext>
            </a:extLst>
          </p:cNvPr>
          <p:cNvSpPr/>
          <p:nvPr/>
        </p:nvSpPr>
        <p:spPr>
          <a:xfrm>
            <a:off x="2738852" y="8693716"/>
            <a:ext cx="91440" cy="91440"/>
          </a:xfrm>
          <a:prstGeom prst="ellipse">
            <a:avLst/>
          </a:prstGeom>
          <a:solidFill>
            <a:srgbClr val="34373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3" name="Straight Arrow Connector 202">
            <a:extLst>
              <a:ext uri="{FF2B5EF4-FFF2-40B4-BE49-F238E27FC236}">
                <a16:creationId xmlns:a16="http://schemas.microsoft.com/office/drawing/2014/main" id="{A04B7D65-57EB-496A-9F3B-E53728D607DE}"/>
              </a:ext>
            </a:extLst>
          </p:cNvPr>
          <p:cNvCxnSpPr>
            <a:cxnSpLocks/>
          </p:cNvCxnSpPr>
          <p:nvPr/>
        </p:nvCxnSpPr>
        <p:spPr>
          <a:xfrm>
            <a:off x="929937" y="8178764"/>
            <a:ext cx="0" cy="1560388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>
            <a:extLst>
              <a:ext uri="{FF2B5EF4-FFF2-40B4-BE49-F238E27FC236}">
                <a16:creationId xmlns:a16="http://schemas.microsoft.com/office/drawing/2014/main" id="{CFDE9A52-9D77-4BEB-B0E8-62B3AD813A1D}"/>
              </a:ext>
            </a:extLst>
          </p:cNvPr>
          <p:cNvCxnSpPr>
            <a:cxnSpLocks/>
          </p:cNvCxnSpPr>
          <p:nvPr/>
        </p:nvCxnSpPr>
        <p:spPr>
          <a:xfrm>
            <a:off x="2785639" y="8739437"/>
            <a:ext cx="0" cy="999715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" name="Table 204">
            <a:extLst>
              <a:ext uri="{FF2B5EF4-FFF2-40B4-BE49-F238E27FC236}">
                <a16:creationId xmlns:a16="http://schemas.microsoft.com/office/drawing/2014/main" id="{693F4F60-1D71-48F1-ADA0-2C02C6C0E4DC}"/>
              </a:ext>
            </a:extLst>
          </p:cNvPr>
          <p:cNvGraphicFramePr>
            <a:graphicFrameLocks noGrp="1"/>
          </p:cNvGraphicFramePr>
          <p:nvPr/>
        </p:nvGraphicFramePr>
        <p:xfrm>
          <a:off x="616291" y="8824678"/>
          <a:ext cx="627291" cy="3708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27291">
                  <a:extLst>
                    <a:ext uri="{9D8B030D-6E8A-4147-A177-3AD203B41FA5}">
                      <a16:colId xmlns:a16="http://schemas.microsoft.com/office/drawing/2014/main" val="25994529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38 m</a:t>
                      </a:r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409248"/>
                  </a:ext>
                </a:extLst>
              </a:tr>
            </a:tbl>
          </a:graphicData>
        </a:graphic>
      </p:graphicFrame>
      <p:graphicFrame>
        <p:nvGraphicFramePr>
          <p:cNvPr id="206" name="Table 205">
            <a:extLst>
              <a:ext uri="{FF2B5EF4-FFF2-40B4-BE49-F238E27FC236}">
                <a16:creationId xmlns:a16="http://schemas.microsoft.com/office/drawing/2014/main" id="{77D0EF10-BE56-4D1D-B153-890A4EAEB1EA}"/>
              </a:ext>
            </a:extLst>
          </p:cNvPr>
          <p:cNvGraphicFramePr>
            <a:graphicFrameLocks noGrp="1"/>
          </p:cNvGraphicFramePr>
          <p:nvPr/>
        </p:nvGraphicFramePr>
        <p:xfrm>
          <a:off x="2459767" y="9053874"/>
          <a:ext cx="627291" cy="3708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27291">
                  <a:extLst>
                    <a:ext uri="{9D8B030D-6E8A-4147-A177-3AD203B41FA5}">
                      <a16:colId xmlns:a16="http://schemas.microsoft.com/office/drawing/2014/main" val="25994529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29 m</a:t>
                      </a:r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409248"/>
                  </a:ext>
                </a:extLst>
              </a:tr>
            </a:tbl>
          </a:graphicData>
        </a:graphic>
      </p:graphicFrame>
      <p:sp>
        <p:nvSpPr>
          <p:cNvPr id="207" name="TextBox 206">
            <a:extLst>
              <a:ext uri="{FF2B5EF4-FFF2-40B4-BE49-F238E27FC236}">
                <a16:creationId xmlns:a16="http://schemas.microsoft.com/office/drawing/2014/main" id="{FF893D8F-8A51-4F6F-A7EA-ACA4F8F9F0ED}"/>
              </a:ext>
            </a:extLst>
          </p:cNvPr>
          <p:cNvSpPr txBox="1"/>
          <p:nvPr/>
        </p:nvSpPr>
        <p:spPr>
          <a:xfrm>
            <a:off x="1045649" y="7915488"/>
            <a:ext cx="598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300 kg</a:t>
            </a:r>
          </a:p>
        </p:txBody>
      </p:sp>
    </p:spTree>
    <p:extLst>
      <p:ext uri="{BB962C8B-B14F-4D97-AF65-F5344CB8AC3E}">
        <p14:creationId xmlns:p14="http://schemas.microsoft.com/office/powerpoint/2010/main" val="897677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" name="Table 55">
            <a:extLst>
              <a:ext uri="{FF2B5EF4-FFF2-40B4-BE49-F238E27FC236}">
                <a16:creationId xmlns:a16="http://schemas.microsoft.com/office/drawing/2014/main" id="{32F16181-8F48-432B-B277-9D230BD9F8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872427"/>
              </p:ext>
            </p:extLst>
          </p:nvPr>
        </p:nvGraphicFramePr>
        <p:xfrm>
          <a:off x="0" y="0"/>
          <a:ext cx="7772400" cy="1005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>
                  <a:extLst>
                    <a:ext uri="{9D8B030D-6E8A-4147-A177-3AD203B41FA5}">
                      <a16:colId xmlns:a16="http://schemas.microsoft.com/office/drawing/2014/main" val="250807299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716724175"/>
                    </a:ext>
                  </a:extLst>
                </a:gridCol>
              </a:tblGrid>
              <a:tr h="2514600"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Group 1</a:t>
                      </a:r>
                    </a:p>
                  </a:txBody>
                  <a:tcPr vert="vert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7211173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Group 2</a:t>
                      </a:r>
                    </a:p>
                  </a:txBody>
                  <a:tcPr vert="vert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2861621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Group 3</a:t>
                      </a:r>
                    </a:p>
                  </a:txBody>
                  <a:tcPr vert="vert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7980383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Group 4</a:t>
                      </a:r>
                    </a:p>
                  </a:txBody>
                  <a:tcPr vert="vert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8934506"/>
                  </a:ext>
                </a:extLst>
              </a:tr>
            </a:tbl>
          </a:graphicData>
        </a:graphic>
      </p:graphicFrame>
      <p:sp>
        <p:nvSpPr>
          <p:cNvPr id="103" name="Right Triangle 102">
            <a:extLst>
              <a:ext uri="{FF2B5EF4-FFF2-40B4-BE49-F238E27FC236}">
                <a16:creationId xmlns:a16="http://schemas.microsoft.com/office/drawing/2014/main" id="{30EC7C62-9A1E-4669-A622-9CFD4243423D}"/>
              </a:ext>
            </a:extLst>
          </p:cNvPr>
          <p:cNvSpPr/>
          <p:nvPr/>
        </p:nvSpPr>
        <p:spPr>
          <a:xfrm>
            <a:off x="322352" y="580485"/>
            <a:ext cx="5685057" cy="16573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7709CC7E-2FE6-4CAB-B06C-38E68F4A220A}"/>
              </a:ext>
            </a:extLst>
          </p:cNvPr>
          <p:cNvSpPr/>
          <p:nvPr/>
        </p:nvSpPr>
        <p:spPr>
          <a:xfrm>
            <a:off x="1773957" y="604102"/>
            <a:ext cx="43815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2C25190D-5C75-417F-A538-E4509A2E4DC2}"/>
              </a:ext>
            </a:extLst>
          </p:cNvPr>
          <p:cNvSpPr/>
          <p:nvPr/>
        </p:nvSpPr>
        <p:spPr>
          <a:xfrm>
            <a:off x="4518142" y="1409160"/>
            <a:ext cx="43815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F13B799B-9D99-4271-B040-6CFAE831FCB0}"/>
              </a:ext>
            </a:extLst>
          </p:cNvPr>
          <p:cNvSpPr txBox="1"/>
          <p:nvPr/>
        </p:nvSpPr>
        <p:spPr>
          <a:xfrm>
            <a:off x="2245491" y="463281"/>
            <a:ext cx="1159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 = 8.4 J</a:t>
            </a:r>
          </a:p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KE = 1 J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46DA192B-F38D-418F-970A-3C3ECC4E6097}"/>
              </a:ext>
            </a:extLst>
          </p:cNvPr>
          <p:cNvSpPr txBox="1"/>
          <p:nvPr/>
        </p:nvSpPr>
        <p:spPr>
          <a:xfrm>
            <a:off x="4956292" y="1305069"/>
            <a:ext cx="989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 = ?</a:t>
            </a:r>
          </a:p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KE = 6 J</a:t>
            </a:r>
          </a:p>
        </p:txBody>
      </p:sp>
      <p:sp>
        <p:nvSpPr>
          <p:cNvPr id="208" name="Right Triangle 207">
            <a:extLst>
              <a:ext uri="{FF2B5EF4-FFF2-40B4-BE49-F238E27FC236}">
                <a16:creationId xmlns:a16="http://schemas.microsoft.com/office/drawing/2014/main" id="{CD77E3F4-B2B6-4390-A9A7-B3464C7504E2}"/>
              </a:ext>
            </a:extLst>
          </p:cNvPr>
          <p:cNvSpPr/>
          <p:nvPr/>
        </p:nvSpPr>
        <p:spPr>
          <a:xfrm>
            <a:off x="322352" y="2962419"/>
            <a:ext cx="5685057" cy="16573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>
            <a:extLst>
              <a:ext uri="{FF2B5EF4-FFF2-40B4-BE49-F238E27FC236}">
                <a16:creationId xmlns:a16="http://schemas.microsoft.com/office/drawing/2014/main" id="{D62386BE-2960-42FB-8669-1C9D5C529010}"/>
              </a:ext>
            </a:extLst>
          </p:cNvPr>
          <p:cNvSpPr/>
          <p:nvPr/>
        </p:nvSpPr>
        <p:spPr>
          <a:xfrm>
            <a:off x="1773957" y="2986036"/>
            <a:ext cx="43815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>
            <a:extLst>
              <a:ext uri="{FF2B5EF4-FFF2-40B4-BE49-F238E27FC236}">
                <a16:creationId xmlns:a16="http://schemas.microsoft.com/office/drawing/2014/main" id="{5F32A332-562E-4915-B834-385B0677A8D7}"/>
              </a:ext>
            </a:extLst>
          </p:cNvPr>
          <p:cNvSpPr/>
          <p:nvPr/>
        </p:nvSpPr>
        <p:spPr>
          <a:xfrm>
            <a:off x="3864142" y="3601569"/>
            <a:ext cx="43815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3BC5088D-237C-458D-A065-C30D00DD5413}"/>
              </a:ext>
            </a:extLst>
          </p:cNvPr>
          <p:cNvSpPr txBox="1"/>
          <p:nvPr/>
        </p:nvSpPr>
        <p:spPr>
          <a:xfrm>
            <a:off x="2245491" y="2845215"/>
            <a:ext cx="1159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 = 8.5 J</a:t>
            </a:r>
          </a:p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KE = 2 J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8EDF44EC-61A3-4D65-A958-C66968D24A21}"/>
              </a:ext>
            </a:extLst>
          </p:cNvPr>
          <p:cNvSpPr txBox="1"/>
          <p:nvPr/>
        </p:nvSpPr>
        <p:spPr>
          <a:xfrm>
            <a:off x="4302292" y="3497478"/>
            <a:ext cx="989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 = ?</a:t>
            </a:r>
          </a:p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KE = 6 J</a:t>
            </a:r>
          </a:p>
        </p:txBody>
      </p:sp>
      <p:sp>
        <p:nvSpPr>
          <p:cNvPr id="213" name="Right Triangle 212">
            <a:extLst>
              <a:ext uri="{FF2B5EF4-FFF2-40B4-BE49-F238E27FC236}">
                <a16:creationId xmlns:a16="http://schemas.microsoft.com/office/drawing/2014/main" id="{58F0A786-B1C7-4E81-9792-FE0AF4EE604B}"/>
              </a:ext>
            </a:extLst>
          </p:cNvPr>
          <p:cNvSpPr/>
          <p:nvPr/>
        </p:nvSpPr>
        <p:spPr>
          <a:xfrm>
            <a:off x="346834" y="5540103"/>
            <a:ext cx="5685057" cy="16573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>
            <a:extLst>
              <a:ext uri="{FF2B5EF4-FFF2-40B4-BE49-F238E27FC236}">
                <a16:creationId xmlns:a16="http://schemas.microsoft.com/office/drawing/2014/main" id="{E4A26C86-8689-4D42-ACC2-F4CECD498508}"/>
              </a:ext>
            </a:extLst>
          </p:cNvPr>
          <p:cNvSpPr/>
          <p:nvPr/>
        </p:nvSpPr>
        <p:spPr>
          <a:xfrm>
            <a:off x="1798439" y="5563720"/>
            <a:ext cx="43815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>
            <a:extLst>
              <a:ext uri="{FF2B5EF4-FFF2-40B4-BE49-F238E27FC236}">
                <a16:creationId xmlns:a16="http://schemas.microsoft.com/office/drawing/2014/main" id="{A12F6C30-71C2-4AE8-B6E2-689FAC7CB55F}"/>
              </a:ext>
            </a:extLst>
          </p:cNvPr>
          <p:cNvSpPr/>
          <p:nvPr/>
        </p:nvSpPr>
        <p:spPr>
          <a:xfrm>
            <a:off x="3396541" y="6033760"/>
            <a:ext cx="43815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D5F8FBF7-0D93-4217-AA7B-F1D7802AAEDE}"/>
              </a:ext>
            </a:extLst>
          </p:cNvPr>
          <p:cNvSpPr txBox="1"/>
          <p:nvPr/>
        </p:nvSpPr>
        <p:spPr>
          <a:xfrm>
            <a:off x="2269973" y="5422899"/>
            <a:ext cx="1159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 = 8.1 J</a:t>
            </a:r>
          </a:p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KE = 3 J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F708E461-A1C8-4F7D-BB8B-4D257F7AEFB4}"/>
              </a:ext>
            </a:extLst>
          </p:cNvPr>
          <p:cNvSpPr txBox="1"/>
          <p:nvPr/>
        </p:nvSpPr>
        <p:spPr>
          <a:xfrm>
            <a:off x="3834691" y="5929669"/>
            <a:ext cx="989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 = ?</a:t>
            </a:r>
          </a:p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KE = 5 J</a:t>
            </a:r>
          </a:p>
        </p:txBody>
      </p:sp>
      <p:sp>
        <p:nvSpPr>
          <p:cNvPr id="218" name="Right Triangle 217">
            <a:extLst>
              <a:ext uri="{FF2B5EF4-FFF2-40B4-BE49-F238E27FC236}">
                <a16:creationId xmlns:a16="http://schemas.microsoft.com/office/drawing/2014/main" id="{B4E916ED-BDAF-424F-8EAB-4AD1BBF8A172}"/>
              </a:ext>
            </a:extLst>
          </p:cNvPr>
          <p:cNvSpPr/>
          <p:nvPr/>
        </p:nvSpPr>
        <p:spPr>
          <a:xfrm>
            <a:off x="346834" y="8026128"/>
            <a:ext cx="5685057" cy="16573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>
            <a:extLst>
              <a:ext uri="{FF2B5EF4-FFF2-40B4-BE49-F238E27FC236}">
                <a16:creationId xmlns:a16="http://schemas.microsoft.com/office/drawing/2014/main" id="{48FF9E21-23C1-417F-AD2B-2AA942EE23A5}"/>
              </a:ext>
            </a:extLst>
          </p:cNvPr>
          <p:cNvSpPr/>
          <p:nvPr/>
        </p:nvSpPr>
        <p:spPr>
          <a:xfrm>
            <a:off x="1798439" y="8049745"/>
            <a:ext cx="43815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>
            <a:extLst>
              <a:ext uri="{FF2B5EF4-FFF2-40B4-BE49-F238E27FC236}">
                <a16:creationId xmlns:a16="http://schemas.microsoft.com/office/drawing/2014/main" id="{C1D9411D-2FC9-4735-965F-2968288C6DD7}"/>
              </a:ext>
            </a:extLst>
          </p:cNvPr>
          <p:cNvSpPr/>
          <p:nvPr/>
        </p:nvSpPr>
        <p:spPr>
          <a:xfrm>
            <a:off x="4513592" y="8854803"/>
            <a:ext cx="43815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50281B1F-09A6-4717-BEF9-38441B59CE79}"/>
              </a:ext>
            </a:extLst>
          </p:cNvPr>
          <p:cNvSpPr txBox="1"/>
          <p:nvPr/>
        </p:nvSpPr>
        <p:spPr>
          <a:xfrm>
            <a:off x="2269973" y="7908924"/>
            <a:ext cx="1159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 = 8.3 J</a:t>
            </a:r>
          </a:p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KE = 4 J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40A36660-15AA-4BBA-A95C-4DC886CBB498}"/>
              </a:ext>
            </a:extLst>
          </p:cNvPr>
          <p:cNvSpPr txBox="1"/>
          <p:nvPr/>
        </p:nvSpPr>
        <p:spPr>
          <a:xfrm>
            <a:off x="4951742" y="8750712"/>
            <a:ext cx="11144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 = ?</a:t>
            </a:r>
          </a:p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KE = 10 J</a:t>
            </a:r>
          </a:p>
        </p:txBody>
      </p:sp>
    </p:spTree>
    <p:extLst>
      <p:ext uri="{BB962C8B-B14F-4D97-AF65-F5344CB8AC3E}">
        <p14:creationId xmlns:p14="http://schemas.microsoft.com/office/powerpoint/2010/main" val="105895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" name="Table 55">
            <a:extLst>
              <a:ext uri="{FF2B5EF4-FFF2-40B4-BE49-F238E27FC236}">
                <a16:creationId xmlns:a16="http://schemas.microsoft.com/office/drawing/2014/main" id="{32F16181-8F48-432B-B277-9D230BD9F8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620352"/>
              </p:ext>
            </p:extLst>
          </p:nvPr>
        </p:nvGraphicFramePr>
        <p:xfrm>
          <a:off x="0" y="0"/>
          <a:ext cx="7772400" cy="1005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>
                  <a:extLst>
                    <a:ext uri="{9D8B030D-6E8A-4147-A177-3AD203B41FA5}">
                      <a16:colId xmlns:a16="http://schemas.microsoft.com/office/drawing/2014/main" val="250807299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716724175"/>
                    </a:ext>
                  </a:extLst>
                </a:gridCol>
              </a:tblGrid>
              <a:tr h="2514600"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Group 5</a:t>
                      </a:r>
                    </a:p>
                  </a:txBody>
                  <a:tcPr vert="vert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7211173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Group 6</a:t>
                      </a:r>
                    </a:p>
                  </a:txBody>
                  <a:tcPr vert="vert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2861621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Group 7</a:t>
                      </a:r>
                    </a:p>
                  </a:txBody>
                  <a:tcPr vert="vert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7980383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Group 8</a:t>
                      </a:r>
                    </a:p>
                  </a:txBody>
                  <a:tcPr vert="vert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8934506"/>
                  </a:ext>
                </a:extLst>
              </a:tr>
            </a:tbl>
          </a:graphicData>
        </a:graphic>
      </p:graphicFrame>
      <p:sp>
        <p:nvSpPr>
          <p:cNvPr id="103" name="Right Triangle 102">
            <a:extLst>
              <a:ext uri="{FF2B5EF4-FFF2-40B4-BE49-F238E27FC236}">
                <a16:creationId xmlns:a16="http://schemas.microsoft.com/office/drawing/2014/main" id="{30EC7C62-9A1E-4669-A622-9CFD4243423D}"/>
              </a:ext>
            </a:extLst>
          </p:cNvPr>
          <p:cNvSpPr/>
          <p:nvPr/>
        </p:nvSpPr>
        <p:spPr>
          <a:xfrm>
            <a:off x="322352" y="580485"/>
            <a:ext cx="5685057" cy="16573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7709CC7E-2FE6-4CAB-B06C-38E68F4A220A}"/>
              </a:ext>
            </a:extLst>
          </p:cNvPr>
          <p:cNvSpPr/>
          <p:nvPr/>
        </p:nvSpPr>
        <p:spPr>
          <a:xfrm>
            <a:off x="1773957" y="604102"/>
            <a:ext cx="43815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2C25190D-5C75-417F-A538-E4509A2E4DC2}"/>
              </a:ext>
            </a:extLst>
          </p:cNvPr>
          <p:cNvSpPr/>
          <p:nvPr/>
        </p:nvSpPr>
        <p:spPr>
          <a:xfrm>
            <a:off x="4771331" y="1485023"/>
            <a:ext cx="43815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F13B799B-9D99-4271-B040-6CFAE831FCB0}"/>
              </a:ext>
            </a:extLst>
          </p:cNvPr>
          <p:cNvSpPr txBox="1"/>
          <p:nvPr/>
        </p:nvSpPr>
        <p:spPr>
          <a:xfrm>
            <a:off x="2245491" y="463281"/>
            <a:ext cx="1159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 = 8.7 J</a:t>
            </a:r>
          </a:p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KE = 5 J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46DA192B-F38D-418F-970A-3C3ECC4E6097}"/>
              </a:ext>
            </a:extLst>
          </p:cNvPr>
          <p:cNvSpPr txBox="1"/>
          <p:nvPr/>
        </p:nvSpPr>
        <p:spPr>
          <a:xfrm>
            <a:off x="5209481" y="1380932"/>
            <a:ext cx="11144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 = ?</a:t>
            </a:r>
          </a:p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KE = 12 J</a:t>
            </a:r>
          </a:p>
        </p:txBody>
      </p:sp>
      <p:sp>
        <p:nvSpPr>
          <p:cNvPr id="208" name="Right Triangle 207">
            <a:extLst>
              <a:ext uri="{FF2B5EF4-FFF2-40B4-BE49-F238E27FC236}">
                <a16:creationId xmlns:a16="http://schemas.microsoft.com/office/drawing/2014/main" id="{CD77E3F4-B2B6-4390-A9A7-B3464C7504E2}"/>
              </a:ext>
            </a:extLst>
          </p:cNvPr>
          <p:cNvSpPr/>
          <p:nvPr/>
        </p:nvSpPr>
        <p:spPr>
          <a:xfrm>
            <a:off x="322352" y="2962419"/>
            <a:ext cx="5685057" cy="16573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>
            <a:extLst>
              <a:ext uri="{FF2B5EF4-FFF2-40B4-BE49-F238E27FC236}">
                <a16:creationId xmlns:a16="http://schemas.microsoft.com/office/drawing/2014/main" id="{D62386BE-2960-42FB-8669-1C9D5C529010}"/>
              </a:ext>
            </a:extLst>
          </p:cNvPr>
          <p:cNvSpPr/>
          <p:nvPr/>
        </p:nvSpPr>
        <p:spPr>
          <a:xfrm>
            <a:off x="1773957" y="2986036"/>
            <a:ext cx="43815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>
            <a:extLst>
              <a:ext uri="{FF2B5EF4-FFF2-40B4-BE49-F238E27FC236}">
                <a16:creationId xmlns:a16="http://schemas.microsoft.com/office/drawing/2014/main" id="{5F32A332-562E-4915-B834-385B0677A8D7}"/>
              </a:ext>
            </a:extLst>
          </p:cNvPr>
          <p:cNvSpPr/>
          <p:nvPr/>
        </p:nvSpPr>
        <p:spPr>
          <a:xfrm>
            <a:off x="3295265" y="3442963"/>
            <a:ext cx="43815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3BC5088D-237C-458D-A065-C30D00DD5413}"/>
              </a:ext>
            </a:extLst>
          </p:cNvPr>
          <p:cNvSpPr txBox="1"/>
          <p:nvPr/>
        </p:nvSpPr>
        <p:spPr>
          <a:xfrm>
            <a:off x="2245491" y="2845215"/>
            <a:ext cx="12843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 = 10.8 J</a:t>
            </a:r>
          </a:p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KE = 6 J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8EDF44EC-61A3-4D65-A958-C66968D24A21}"/>
              </a:ext>
            </a:extLst>
          </p:cNvPr>
          <p:cNvSpPr txBox="1"/>
          <p:nvPr/>
        </p:nvSpPr>
        <p:spPr>
          <a:xfrm>
            <a:off x="3733415" y="3338872"/>
            <a:ext cx="989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 = ?</a:t>
            </a:r>
          </a:p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KE = 8 J</a:t>
            </a:r>
          </a:p>
        </p:txBody>
      </p:sp>
      <p:sp>
        <p:nvSpPr>
          <p:cNvPr id="213" name="Right Triangle 212">
            <a:extLst>
              <a:ext uri="{FF2B5EF4-FFF2-40B4-BE49-F238E27FC236}">
                <a16:creationId xmlns:a16="http://schemas.microsoft.com/office/drawing/2014/main" id="{58F0A786-B1C7-4E81-9792-FE0AF4EE604B}"/>
              </a:ext>
            </a:extLst>
          </p:cNvPr>
          <p:cNvSpPr/>
          <p:nvPr/>
        </p:nvSpPr>
        <p:spPr>
          <a:xfrm>
            <a:off x="346834" y="5540103"/>
            <a:ext cx="5685057" cy="16573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>
            <a:extLst>
              <a:ext uri="{FF2B5EF4-FFF2-40B4-BE49-F238E27FC236}">
                <a16:creationId xmlns:a16="http://schemas.microsoft.com/office/drawing/2014/main" id="{E4A26C86-8689-4D42-ACC2-F4CECD498508}"/>
              </a:ext>
            </a:extLst>
          </p:cNvPr>
          <p:cNvSpPr/>
          <p:nvPr/>
        </p:nvSpPr>
        <p:spPr>
          <a:xfrm>
            <a:off x="1798439" y="5563720"/>
            <a:ext cx="43815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>
            <a:extLst>
              <a:ext uri="{FF2B5EF4-FFF2-40B4-BE49-F238E27FC236}">
                <a16:creationId xmlns:a16="http://schemas.microsoft.com/office/drawing/2014/main" id="{A12F6C30-71C2-4AE8-B6E2-689FAC7CB55F}"/>
              </a:ext>
            </a:extLst>
          </p:cNvPr>
          <p:cNvSpPr/>
          <p:nvPr/>
        </p:nvSpPr>
        <p:spPr>
          <a:xfrm>
            <a:off x="3396541" y="6033760"/>
            <a:ext cx="43815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D5F8FBF7-0D93-4217-AA7B-F1D7802AAEDE}"/>
              </a:ext>
            </a:extLst>
          </p:cNvPr>
          <p:cNvSpPr txBox="1"/>
          <p:nvPr/>
        </p:nvSpPr>
        <p:spPr>
          <a:xfrm>
            <a:off x="2269973" y="5422899"/>
            <a:ext cx="1159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 = 8.3 J</a:t>
            </a:r>
          </a:p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KE = 7 J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F708E461-A1C8-4F7D-BB8B-4D257F7AEFB4}"/>
              </a:ext>
            </a:extLst>
          </p:cNvPr>
          <p:cNvSpPr txBox="1"/>
          <p:nvPr/>
        </p:nvSpPr>
        <p:spPr>
          <a:xfrm>
            <a:off x="3834691" y="5929669"/>
            <a:ext cx="11144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 = ?</a:t>
            </a:r>
          </a:p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KE = 10 J</a:t>
            </a:r>
          </a:p>
        </p:txBody>
      </p:sp>
      <p:sp>
        <p:nvSpPr>
          <p:cNvPr id="218" name="Right Triangle 217">
            <a:extLst>
              <a:ext uri="{FF2B5EF4-FFF2-40B4-BE49-F238E27FC236}">
                <a16:creationId xmlns:a16="http://schemas.microsoft.com/office/drawing/2014/main" id="{B4E916ED-BDAF-424F-8EAB-4AD1BBF8A172}"/>
              </a:ext>
            </a:extLst>
          </p:cNvPr>
          <p:cNvSpPr/>
          <p:nvPr/>
        </p:nvSpPr>
        <p:spPr>
          <a:xfrm>
            <a:off x="346834" y="8026128"/>
            <a:ext cx="5685057" cy="16573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>
            <a:extLst>
              <a:ext uri="{FF2B5EF4-FFF2-40B4-BE49-F238E27FC236}">
                <a16:creationId xmlns:a16="http://schemas.microsoft.com/office/drawing/2014/main" id="{48FF9E21-23C1-417F-AD2B-2AA942EE23A5}"/>
              </a:ext>
            </a:extLst>
          </p:cNvPr>
          <p:cNvSpPr/>
          <p:nvPr/>
        </p:nvSpPr>
        <p:spPr>
          <a:xfrm>
            <a:off x="1798439" y="8049745"/>
            <a:ext cx="43815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>
            <a:extLst>
              <a:ext uri="{FF2B5EF4-FFF2-40B4-BE49-F238E27FC236}">
                <a16:creationId xmlns:a16="http://schemas.microsoft.com/office/drawing/2014/main" id="{C1D9411D-2FC9-4735-965F-2968288C6DD7}"/>
              </a:ext>
            </a:extLst>
          </p:cNvPr>
          <p:cNvSpPr/>
          <p:nvPr/>
        </p:nvSpPr>
        <p:spPr>
          <a:xfrm>
            <a:off x="3295265" y="8487895"/>
            <a:ext cx="43815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50281B1F-09A6-4717-BEF9-38441B59CE79}"/>
              </a:ext>
            </a:extLst>
          </p:cNvPr>
          <p:cNvSpPr txBox="1"/>
          <p:nvPr/>
        </p:nvSpPr>
        <p:spPr>
          <a:xfrm>
            <a:off x="2269973" y="7908924"/>
            <a:ext cx="1159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 = 8.2 J</a:t>
            </a:r>
          </a:p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KE = 8 J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40A36660-15AA-4BBA-A95C-4DC886CBB498}"/>
              </a:ext>
            </a:extLst>
          </p:cNvPr>
          <p:cNvSpPr txBox="1"/>
          <p:nvPr/>
        </p:nvSpPr>
        <p:spPr>
          <a:xfrm>
            <a:off x="3733415" y="8383804"/>
            <a:ext cx="989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 = ?</a:t>
            </a:r>
          </a:p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KE = 9 J</a:t>
            </a:r>
          </a:p>
        </p:txBody>
      </p:sp>
    </p:spTree>
    <p:extLst>
      <p:ext uri="{BB962C8B-B14F-4D97-AF65-F5344CB8AC3E}">
        <p14:creationId xmlns:p14="http://schemas.microsoft.com/office/powerpoint/2010/main" val="711877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4500</TotalTime>
  <Words>440</Words>
  <Application>Microsoft Office PowerPoint</Application>
  <PresentationFormat>Custom</PresentationFormat>
  <Paragraphs>80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Ebrima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Cossette</dc:creator>
  <cp:lastModifiedBy>Joe Cossette</cp:lastModifiedBy>
  <cp:revision>102</cp:revision>
  <cp:lastPrinted>2018-04-09T15:26:40Z</cp:lastPrinted>
  <dcterms:created xsi:type="dcterms:W3CDTF">2017-09-02T22:35:45Z</dcterms:created>
  <dcterms:modified xsi:type="dcterms:W3CDTF">2018-04-15T19:54:25Z</dcterms:modified>
</cp:coreProperties>
</file>