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8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 snapToGrid="0">
      <p:cViewPr>
        <p:scale>
          <a:sx n="75" d="100"/>
          <a:sy n="75" d="100"/>
        </p:scale>
        <p:origin x="1374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.png"/><Relationship Id="rId10" Type="http://schemas.openxmlformats.org/officeDocument/2006/relationships/image" Target="../media/image11.png"/><Relationship Id="rId19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864067"/>
              </p:ext>
            </p:extLst>
          </p:nvPr>
        </p:nvGraphicFramePr>
        <p:xfrm>
          <a:off x="0" y="-6349"/>
          <a:ext cx="7772400" cy="1006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364141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50823EC-2944-4DB2-977C-EABD031A4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912" y="917745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5AB205-0966-4CAC-98B1-220E1A4A3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740" y="676950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6049A8-DED4-42C7-B7B8-20F1EB475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051" y="1003023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95E167-3EB6-4369-B397-1C9BE3E0E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661" y="787123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07C2B25-4C39-43BC-95B1-648EB4137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686" y="542913"/>
            <a:ext cx="1725484" cy="7101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41B9F86-3C5A-4A32-8627-92FA343D5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3078" y="1001773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6" descr="Image result for envelope">
            <a:extLst>
              <a:ext uri="{FF2B5EF4-FFF2-40B4-BE49-F238E27FC236}">
                <a16:creationId xmlns:a16="http://schemas.microsoft.com/office/drawing/2014/main" id="{54A98DEE-F1F6-481A-A01C-E3FA8E21AA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10442" y="2202816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435462B-DD84-4572-B4BF-D1882766E4A3}"/>
              </a:ext>
            </a:extLst>
          </p:cNvPr>
          <p:cNvSpPr txBox="1"/>
          <p:nvPr/>
        </p:nvSpPr>
        <p:spPr>
          <a:xfrm>
            <a:off x="521061" y="322495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2000" b="1" baseline="300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nd</a:t>
            </a:r>
            <a:r>
              <a:rPr lang="en-US" sz="20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86BB0A9-2C9F-4688-BD3F-A6DD7A9196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0800" y="2790493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DBE4BB6-50B1-4F09-989F-DD6B832156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916" y="2360081"/>
            <a:ext cx="1572585" cy="783946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98C9A82-F666-4445-A412-0C1B9DF9FE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687" y="2566132"/>
            <a:ext cx="1570238" cy="782782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9D7C3E9-03CE-4589-8962-BCCEC96F24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3484" y="2803826"/>
            <a:ext cx="1570238" cy="785119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6" descr="Image result for envelope">
            <a:extLst>
              <a:ext uri="{FF2B5EF4-FFF2-40B4-BE49-F238E27FC236}">
                <a16:creationId xmlns:a16="http://schemas.microsoft.com/office/drawing/2014/main" id="{8EAE73F9-9D5C-480F-9355-A69A959C3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10442" y="4213603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2E86D69-37E5-4C35-A5DD-C3D82F266F23}"/>
              </a:ext>
            </a:extLst>
          </p:cNvPr>
          <p:cNvSpPr txBox="1"/>
          <p:nvPr/>
        </p:nvSpPr>
        <p:spPr>
          <a:xfrm>
            <a:off x="521061" y="5249703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2000" b="1" baseline="30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rd</a:t>
            </a:r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74A2EC6-819F-42A4-9B36-E2994C2844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0800" y="4798106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536C79-A3D1-4A0E-8FAB-DF66B25F81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3723" y="4368906"/>
            <a:ext cx="1593692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1553957-A499-4740-8871-86987A05DC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17941" y="4612955"/>
            <a:ext cx="1588934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BF9103-28EA-40B9-A275-9D1346AF48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83581" y="4866529"/>
            <a:ext cx="1588934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4FADEC3-FE6C-4737-BC64-C5DFF4B0A5B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9221" y="5123917"/>
            <a:ext cx="1591313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6" descr="Image result for envelope">
            <a:extLst>
              <a:ext uri="{FF2B5EF4-FFF2-40B4-BE49-F238E27FC236}">
                <a16:creationId xmlns:a16="http://schemas.microsoft.com/office/drawing/2014/main" id="{319AC4EC-7A11-416B-BFAB-4ED53CF36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09743" y="6224390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28843E1-DE85-444A-9E8C-A5608D17492C}"/>
              </a:ext>
            </a:extLst>
          </p:cNvPr>
          <p:cNvSpPr txBox="1"/>
          <p:nvPr/>
        </p:nvSpPr>
        <p:spPr>
          <a:xfrm>
            <a:off x="523853" y="7283305"/>
            <a:ext cx="148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5C5CB00-829B-4D23-9C0D-181518777FA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80800" y="6812067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15A4FDD-1E78-4E92-AB0A-6A751BADD8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24" y="6318076"/>
            <a:ext cx="594600" cy="15375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13C4E3B-D653-4367-B457-3DD12AAD564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69788" y="6926386"/>
            <a:ext cx="1580674" cy="785605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1651A31-55E7-4FF0-A857-EAE733C7C22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81366" y="8753284"/>
            <a:ext cx="1582079" cy="61808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Picture 6" descr="Image result for envelope">
            <a:extLst>
              <a:ext uri="{FF2B5EF4-FFF2-40B4-BE49-F238E27FC236}">
                <a16:creationId xmlns:a16="http://schemas.microsoft.com/office/drawing/2014/main" id="{C0C03331-F120-45C6-91A2-FEF171836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09743" y="8246731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A773D44F-6E7C-45B6-872B-0C0901D986F8}"/>
              </a:ext>
            </a:extLst>
          </p:cNvPr>
          <p:cNvSpPr txBox="1"/>
          <p:nvPr/>
        </p:nvSpPr>
        <p:spPr>
          <a:xfrm>
            <a:off x="523853" y="9305646"/>
            <a:ext cx="148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r>
              <a:rPr lang="en-US" sz="2000" b="1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41" name="Picture 6" descr="Image result for envelope">
            <a:extLst>
              <a:ext uri="{FF2B5EF4-FFF2-40B4-BE49-F238E27FC236}">
                <a16:creationId xmlns:a16="http://schemas.microsoft.com/office/drawing/2014/main" id="{73B593B3-AEA5-4934-9E41-71E4062B97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385236" y="217429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36A3F80-6193-4880-AC31-E21C61DBD14D}"/>
              </a:ext>
            </a:extLst>
          </p:cNvPr>
          <p:cNvSpPr txBox="1"/>
          <p:nvPr/>
        </p:nvSpPr>
        <p:spPr>
          <a:xfrm>
            <a:off x="495855" y="1239564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sz="2000" b="1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8347201-0DDB-46E6-8ECA-26F00E74508C}"/>
              </a:ext>
            </a:extLst>
          </p:cNvPr>
          <p:cNvCxnSpPr>
            <a:cxnSpLocks/>
          </p:cNvCxnSpPr>
          <p:nvPr/>
        </p:nvCxnSpPr>
        <p:spPr>
          <a:xfrm>
            <a:off x="2048828" y="1866823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C41F0F-25FD-4F9C-8439-AED560B31E64}"/>
              </a:ext>
            </a:extLst>
          </p:cNvPr>
          <p:cNvCxnSpPr>
            <a:cxnSpLocks/>
          </p:cNvCxnSpPr>
          <p:nvPr/>
        </p:nvCxnSpPr>
        <p:spPr>
          <a:xfrm>
            <a:off x="2048828" y="339392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64A2A7C-42E6-472D-BDED-B7C461E8D27A}"/>
              </a:ext>
            </a:extLst>
          </p:cNvPr>
          <p:cNvCxnSpPr>
            <a:cxnSpLocks/>
          </p:cNvCxnSpPr>
          <p:nvPr/>
        </p:nvCxnSpPr>
        <p:spPr>
          <a:xfrm>
            <a:off x="2048828" y="502909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B0E1101-839F-4721-B237-F4C4B40930D3}"/>
              </a:ext>
            </a:extLst>
          </p:cNvPr>
          <p:cNvCxnSpPr>
            <a:cxnSpLocks/>
          </p:cNvCxnSpPr>
          <p:nvPr/>
        </p:nvCxnSpPr>
        <p:spPr>
          <a:xfrm>
            <a:off x="1252064" y="6968868"/>
            <a:ext cx="4271484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5AADFDA0-8855-4080-B9C3-C3A3FA782A0A}"/>
              </a:ext>
            </a:extLst>
          </p:cNvPr>
          <p:cNvCxnSpPr>
            <a:cxnSpLocks/>
          </p:cNvCxnSpPr>
          <p:nvPr/>
        </p:nvCxnSpPr>
        <p:spPr>
          <a:xfrm>
            <a:off x="1252064" y="9201020"/>
            <a:ext cx="4271484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B28DB698-151F-4FEB-BE99-6BDFAB437291}"/>
              </a:ext>
            </a:extLst>
          </p:cNvPr>
          <p:cNvSpPr txBox="1"/>
          <p:nvPr/>
        </p:nvSpPr>
        <p:spPr>
          <a:xfrm>
            <a:off x="5674237" y="9000965"/>
            <a:ext cx="158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Prize Bag!!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B703B309-61A1-4F8D-B085-A88C17A72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236" y="1704394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A952DF5-00E6-46A8-AFED-5A85C0C1A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064" y="1463599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3DC2054-997F-4FCD-BF30-96A5E651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75" y="1789672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2D0FE8C-891D-4B44-8762-3154722D2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85" y="1573772"/>
            <a:ext cx="668168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46FAA65-4440-424D-9027-FA10A10B2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788" y="1575652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A2A5249-1F51-4287-913F-0B69B272B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788" y="3105206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D4F83C7-9777-4078-8C55-503F91EC0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856" y="2661461"/>
            <a:ext cx="1572585" cy="783946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FAF2CE8-4032-4B40-BFC5-9A2C9D64C6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27" y="2867512"/>
            <a:ext cx="1570238" cy="782782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7A512728-7001-49D5-90CA-569D50C977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424" y="3105206"/>
            <a:ext cx="1570238" cy="785119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8F730D33-6569-45D0-BB3B-088332C172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55219" y="4753880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9367F6DE-DE0F-4668-B72F-3EE7A28949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5813" y="4468565"/>
            <a:ext cx="1593692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8739FF2-6761-48F2-9651-50F13F387F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10031" y="4712614"/>
            <a:ext cx="1588934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BE61C5E-8ED8-4700-B634-16ABBC5A4C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5671" y="4966188"/>
            <a:ext cx="1588934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898E263-8529-4A6D-B785-08C130CAB8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41311" y="5223576"/>
            <a:ext cx="1591313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8BF27A14-262A-4B9D-9E88-629C92C3B3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80788" y="6712127"/>
            <a:ext cx="1753012" cy="5658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1C0EA9AF-AA03-4491-A3B7-C7C99330D4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7472" y="4602902"/>
            <a:ext cx="1538393" cy="997799"/>
          </a:xfrm>
          <a:prstGeom prst="rect">
            <a:avLst/>
          </a:prstGeom>
        </p:spPr>
      </p:pic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CE16EEFD-CC5F-4C63-A1CF-91378717A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66852"/>
              </p:ext>
            </p:extLst>
          </p:nvPr>
        </p:nvGraphicFramePr>
        <p:xfrm>
          <a:off x="791111" y="4605075"/>
          <a:ext cx="1534754" cy="99562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767377">
                  <a:extLst>
                    <a:ext uri="{9D8B030D-6E8A-4147-A177-3AD203B41FA5}">
                      <a16:colId xmlns:a16="http://schemas.microsoft.com/office/drawing/2014/main" val="662883956"/>
                    </a:ext>
                  </a:extLst>
                </a:gridCol>
                <a:gridCol w="767377">
                  <a:extLst>
                    <a:ext uri="{9D8B030D-6E8A-4147-A177-3AD203B41FA5}">
                      <a16:colId xmlns:a16="http://schemas.microsoft.com/office/drawing/2014/main" val="4273240129"/>
                    </a:ext>
                  </a:extLst>
                </a:gridCol>
              </a:tblGrid>
              <a:tr h="4978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269961"/>
                  </a:ext>
                </a:extLst>
              </a:tr>
              <a:tr h="4978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37674"/>
                  </a:ext>
                </a:extLst>
              </a:tr>
            </a:tbl>
          </a:graphicData>
        </a:graphic>
      </p:graphicFrame>
      <p:pic>
        <p:nvPicPr>
          <p:cNvPr id="95" name="Picture 94">
            <a:extLst>
              <a:ext uri="{FF2B5EF4-FFF2-40B4-BE49-F238E27FC236}">
                <a16:creationId xmlns:a16="http://schemas.microsoft.com/office/drawing/2014/main" id="{A14AD91E-8C6A-49F8-8831-D4830E5A00A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89738" y="7610544"/>
            <a:ext cx="2015716" cy="8295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F05807FF-4973-4EE2-9316-B753AC4FD9B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01" y="6077709"/>
            <a:ext cx="933348" cy="24134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2FF09509-D627-4DCF-AA4B-93D17B875EFB}"/>
              </a:ext>
            </a:extLst>
          </p:cNvPr>
          <p:cNvGrpSpPr/>
          <p:nvPr/>
        </p:nvGrpSpPr>
        <p:grpSpPr>
          <a:xfrm>
            <a:off x="1600183" y="6231914"/>
            <a:ext cx="1300715" cy="1295125"/>
            <a:chOff x="1425263" y="3754599"/>
            <a:chExt cx="1300715" cy="1295125"/>
          </a:xfrm>
        </p:grpSpPr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8187BB80-B1CB-4132-8024-A5D9AC609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429613" y="3754599"/>
              <a:ext cx="1293192" cy="1295125"/>
            </a:xfrm>
            <a:prstGeom prst="rect">
              <a:avLst/>
            </a:prstGeom>
          </p:spPr>
        </p:pic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1F9CDFC2-1D55-4DC4-9C20-D26DB6EFE188}"/>
                </a:ext>
              </a:extLst>
            </p:cNvPr>
            <p:cNvSpPr/>
            <p:nvPr/>
          </p:nvSpPr>
          <p:spPr>
            <a:xfrm rot="10800000">
              <a:off x="1425263" y="3762380"/>
              <a:ext cx="1300715" cy="64134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768A0CB5-2295-4C84-9979-9DCDEC40D6B0}"/>
              </a:ext>
            </a:extLst>
          </p:cNvPr>
          <p:cNvSpPr/>
          <p:nvPr/>
        </p:nvSpPr>
        <p:spPr>
          <a:xfrm>
            <a:off x="1597008" y="6240931"/>
            <a:ext cx="1300969" cy="1279515"/>
          </a:xfrm>
          <a:prstGeom prst="triangle">
            <a:avLst>
              <a:gd name="adj" fmla="val 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C22BC3DB-40EE-425A-ADB3-45520C9A6BCD}"/>
              </a:ext>
            </a:extLst>
          </p:cNvPr>
          <p:cNvSpPr/>
          <p:nvPr/>
        </p:nvSpPr>
        <p:spPr>
          <a:xfrm>
            <a:off x="1597009" y="6239718"/>
            <a:ext cx="1308240" cy="1279515"/>
          </a:xfrm>
          <a:prstGeom prst="triangle">
            <a:avLst>
              <a:gd name="adj" fmla="val 1000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B7FDFFEA-922B-467E-8EB8-D47C91035FC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60065" y="6578693"/>
            <a:ext cx="1415422" cy="703474"/>
          </a:xfrm>
          <a:prstGeom prst="triangl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BFB4780F-0E7B-4031-BB3E-DB8EF81D1C0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63108" y="8868807"/>
            <a:ext cx="1582079" cy="61808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3652CF6D-BABB-4E18-9BCB-C7D7DEA734CF}"/>
              </a:ext>
            </a:extLst>
          </p:cNvPr>
          <p:cNvSpPr txBox="1"/>
          <p:nvPr/>
        </p:nvSpPr>
        <p:spPr>
          <a:xfrm>
            <a:off x="616715" y="360056"/>
            <a:ext cx="65389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Scavenger Hunt Process</a:t>
            </a:r>
          </a:p>
        </p:txBody>
      </p:sp>
    </p:spTree>
    <p:extLst>
      <p:ext uri="{BB962C8B-B14F-4D97-AF65-F5344CB8AC3E}">
        <p14:creationId xmlns:p14="http://schemas.microsoft.com/office/powerpoint/2010/main" val="141540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4973</TotalTime>
  <Words>16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109</cp:revision>
  <cp:lastPrinted>2018-04-09T15:26:40Z</cp:lastPrinted>
  <dcterms:created xsi:type="dcterms:W3CDTF">2017-09-02T22:35:45Z</dcterms:created>
  <dcterms:modified xsi:type="dcterms:W3CDTF">2019-01-17T03:06:19Z</dcterms:modified>
</cp:coreProperties>
</file>