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9"/>
  </p:notesMasterIdLst>
  <p:sldIdLst>
    <p:sldId id="298" r:id="rId2"/>
    <p:sldId id="268" r:id="rId3"/>
    <p:sldId id="276" r:id="rId4"/>
    <p:sldId id="284" r:id="rId5"/>
    <p:sldId id="285" r:id="rId6"/>
    <p:sldId id="294" r:id="rId7"/>
    <p:sldId id="295" r:id="rId8"/>
  </p:sldIdLst>
  <p:sldSz cx="7772400" cy="10058400"/>
  <p:notesSz cx="7315200" cy="9601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373E"/>
    <a:srgbClr val="717EF7"/>
    <a:srgbClr val="FF7171"/>
    <a:srgbClr val="FFFFFF"/>
    <a:srgbClr val="9FFFCA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94660"/>
  </p:normalViewPr>
  <p:slideViewPr>
    <p:cSldViewPr snapToGrid="0">
      <p:cViewPr varScale="1">
        <p:scale>
          <a:sx n="44" d="100"/>
          <a:sy n="44" d="100"/>
        </p:scale>
        <p:origin x="23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8"/>
          </a:xfrm>
          <a:prstGeom prst="rect">
            <a:avLst/>
          </a:prstGeom>
        </p:spPr>
        <p:txBody>
          <a:bodyPr vert="horz" lIns="96651" tIns="48326" rIns="96651" bIns="48326" rtlCol="0"/>
          <a:lstStyle>
            <a:lvl1pPr algn="r">
              <a:defRPr sz="1200"/>
            </a:lvl1pPr>
          </a:lstStyle>
          <a:p>
            <a:fld id="{1DCD7668-A5D7-439B-9D58-CE446FCFEA7C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5063" y="1200150"/>
            <a:ext cx="2505075" cy="3241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6" rIns="96651" bIns="483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8"/>
            <a:ext cx="5852160" cy="3780472"/>
          </a:xfrm>
          <a:prstGeom prst="rect">
            <a:avLst/>
          </a:prstGeom>
        </p:spPr>
        <p:txBody>
          <a:bodyPr vert="horz" lIns="96651" tIns="48326" rIns="96651" bIns="48326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7"/>
          </a:xfrm>
          <a:prstGeom prst="rect">
            <a:avLst/>
          </a:prstGeom>
        </p:spPr>
        <p:txBody>
          <a:bodyPr vert="horz" lIns="96651" tIns="48326" rIns="96651" bIns="48326" rtlCol="0" anchor="b"/>
          <a:lstStyle>
            <a:lvl1pPr algn="r">
              <a:defRPr sz="1200"/>
            </a:lvl1pPr>
          </a:lstStyle>
          <a:p>
            <a:fld id="{C0B2A319-8867-44AD-9B68-7C3D325A4E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637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2A319-8867-44AD-9B68-7C3D325A4E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1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2A319-8867-44AD-9B68-7C3D325A4E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02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08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33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6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20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84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9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1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5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0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1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A1578-AC89-41D8-AE60-CA14790C35B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023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1578-AC89-41D8-AE60-CA14790C35B2}" type="datetimeFigureOut">
              <a:rPr lang="en-US" smtClean="0"/>
              <a:t>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ABDD1-D79A-4DAF-A710-63F747EE11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89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0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3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B9FB3BA-D210-4B5A-984B-E5DB9BFF4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44" y="1460998"/>
            <a:ext cx="1572585" cy="783946"/>
          </a:xfrm>
          <a:prstGeom prst="triangl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5964390-5AAA-4360-AE27-F0BB98475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244" y="2481437"/>
            <a:ext cx="1570238" cy="782782"/>
          </a:xfrm>
          <a:prstGeom prst="triangl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B5C94D5-9C96-451A-B4A2-43C4F9CC0A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075" y="3500712"/>
            <a:ext cx="1570238" cy="785119"/>
          </a:xfrm>
          <a:prstGeom prst="triangl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26C1592-31D9-4259-9F6D-2663A1493618}"/>
              </a:ext>
            </a:extLst>
          </p:cNvPr>
          <p:cNvSpPr txBox="1"/>
          <p:nvPr/>
        </p:nvSpPr>
        <p:spPr>
          <a:xfrm>
            <a:off x="1553813" y="1276332"/>
            <a:ext cx="51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9E5C13-02B3-4E0B-8F4C-81F3435997E0}"/>
              </a:ext>
            </a:extLst>
          </p:cNvPr>
          <p:cNvSpPr txBox="1"/>
          <p:nvPr/>
        </p:nvSpPr>
        <p:spPr>
          <a:xfrm>
            <a:off x="1553813" y="2300840"/>
            <a:ext cx="51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A4F588-6219-4149-A0D1-FECA5E12A4B4}"/>
              </a:ext>
            </a:extLst>
          </p:cNvPr>
          <p:cNvSpPr txBox="1"/>
          <p:nvPr/>
        </p:nvSpPr>
        <p:spPr>
          <a:xfrm>
            <a:off x="1553813" y="3316503"/>
            <a:ext cx="516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D4278-9FC3-42DF-802A-2C8E80576BE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410" b="75332"/>
          <a:stretch/>
        </p:blipFill>
        <p:spPr>
          <a:xfrm>
            <a:off x="151202" y="8041590"/>
            <a:ext cx="1673126" cy="1670153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3BD8A86-35B7-4178-916F-5B43AD4D6DA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5785" b="50357"/>
          <a:stretch/>
        </p:blipFill>
        <p:spPr>
          <a:xfrm>
            <a:off x="2000971" y="8053441"/>
            <a:ext cx="1673126" cy="164262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CE5A204-62C3-4BB9-86A1-9EAA24B5E19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50247" b="25895"/>
          <a:stretch/>
        </p:blipFill>
        <p:spPr>
          <a:xfrm>
            <a:off x="3850740" y="8053441"/>
            <a:ext cx="1673126" cy="1642629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60BAAE0-E997-4F02-BFA8-D928869FBA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6083" b="59"/>
          <a:stretch/>
        </p:blipFill>
        <p:spPr>
          <a:xfrm>
            <a:off x="5700508" y="8053441"/>
            <a:ext cx="1673126" cy="1642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39B878D-525A-41D5-90B8-100D094F58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03460" y="1403497"/>
            <a:ext cx="1402690" cy="2948929"/>
          </a:xfrm>
          <a:prstGeom prst="rect">
            <a:avLst/>
          </a:prstGeom>
        </p:spPr>
      </p:pic>
      <p:graphicFrame>
        <p:nvGraphicFramePr>
          <p:cNvPr id="51" name="Table 50">
            <a:extLst>
              <a:ext uri="{FF2B5EF4-FFF2-40B4-BE49-F238E27FC236}">
                <a16:creationId xmlns:a16="http://schemas.microsoft.com/office/drawing/2014/main" id="{118D4155-1963-4201-9E94-FCDFC589803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8244" y="4616466"/>
          <a:ext cx="4161355" cy="333756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39698">
                  <a:extLst>
                    <a:ext uri="{9D8B030D-6E8A-4147-A177-3AD203B41FA5}">
                      <a16:colId xmlns:a16="http://schemas.microsoft.com/office/drawing/2014/main" val="1431195765"/>
                    </a:ext>
                  </a:extLst>
                </a:gridCol>
                <a:gridCol w="1427624">
                  <a:extLst>
                    <a:ext uri="{9D8B030D-6E8A-4147-A177-3AD203B41FA5}">
                      <a16:colId xmlns:a16="http://schemas.microsoft.com/office/drawing/2014/main" val="3324694944"/>
                    </a:ext>
                  </a:extLst>
                </a:gridCol>
                <a:gridCol w="1794033">
                  <a:extLst>
                    <a:ext uri="{9D8B030D-6E8A-4147-A177-3AD203B41FA5}">
                      <a16:colId xmlns:a16="http://schemas.microsoft.com/office/drawing/2014/main" val="3395144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Level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Level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18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3.4 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22.80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06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4.5 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18.44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1705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6.1 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21.45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637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2.3 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16.45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5291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1.7 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17.32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6118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8.8 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14.83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7064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5.3 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24.08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549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7.2 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13.42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9837288"/>
                  </a:ext>
                </a:extLst>
              </a:tr>
            </a:tbl>
          </a:graphicData>
        </a:graphic>
      </p:graphicFrame>
      <p:pic>
        <p:nvPicPr>
          <p:cNvPr id="2059" name="Picture 2058">
            <a:extLst>
              <a:ext uri="{FF2B5EF4-FFF2-40B4-BE49-F238E27FC236}">
                <a16:creationId xmlns:a16="http://schemas.microsoft.com/office/drawing/2014/main" id="{070BCEE7-AB6C-4AE2-85DF-1E24836435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83" y="3958057"/>
            <a:ext cx="978425" cy="1151840"/>
          </a:xfrm>
          <a:prstGeom prst="rect">
            <a:avLst/>
          </a:prstGeom>
        </p:spPr>
      </p:pic>
      <p:pic>
        <p:nvPicPr>
          <p:cNvPr id="2061" name="Picture 2060">
            <a:extLst>
              <a:ext uri="{FF2B5EF4-FFF2-40B4-BE49-F238E27FC236}">
                <a16:creationId xmlns:a16="http://schemas.microsoft.com/office/drawing/2014/main" id="{9920A681-16A2-4D00-8381-7D5FF070C0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33" y="5190313"/>
            <a:ext cx="1005553" cy="779643"/>
          </a:xfrm>
          <a:prstGeom prst="rect">
            <a:avLst/>
          </a:prstGeom>
        </p:spPr>
      </p:pic>
      <p:pic>
        <p:nvPicPr>
          <p:cNvPr id="2063" name="Picture 2062">
            <a:extLst>
              <a:ext uri="{FF2B5EF4-FFF2-40B4-BE49-F238E27FC236}">
                <a16:creationId xmlns:a16="http://schemas.microsoft.com/office/drawing/2014/main" id="{3FB1A53E-F7B4-4BB4-8C5E-9223D554FC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133" y="7038040"/>
            <a:ext cx="978425" cy="905458"/>
          </a:xfrm>
          <a:prstGeom prst="rect">
            <a:avLst/>
          </a:prstGeom>
        </p:spPr>
      </p:pic>
      <p:pic>
        <p:nvPicPr>
          <p:cNvPr id="2065" name="Picture 2064">
            <a:extLst>
              <a:ext uri="{FF2B5EF4-FFF2-40B4-BE49-F238E27FC236}">
                <a16:creationId xmlns:a16="http://schemas.microsoft.com/office/drawing/2014/main" id="{6A12B30B-B933-4C00-834B-1901EF7EC3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859" y="6025170"/>
            <a:ext cx="978425" cy="926155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E1D45C8B-3EB3-4D5B-A56B-BB0DD2015380}"/>
              </a:ext>
            </a:extLst>
          </p:cNvPr>
          <p:cNvSpPr txBox="1"/>
          <p:nvPr/>
        </p:nvSpPr>
        <p:spPr>
          <a:xfrm>
            <a:off x="5796601" y="4095672"/>
            <a:ext cx="12218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750 J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DA1F504-BCC0-47D0-8F24-8C6E76E808CA}"/>
              </a:ext>
            </a:extLst>
          </p:cNvPr>
          <p:cNvSpPr txBox="1"/>
          <p:nvPr/>
        </p:nvSpPr>
        <p:spPr>
          <a:xfrm>
            <a:off x="5796601" y="5109897"/>
            <a:ext cx="1736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1500 W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3DFF8C9-FA41-4909-AF9E-BF09DF304B38}"/>
              </a:ext>
            </a:extLst>
          </p:cNvPr>
          <p:cNvSpPr txBox="1"/>
          <p:nvPr/>
        </p:nvSpPr>
        <p:spPr>
          <a:xfrm>
            <a:off x="5796601" y="6068042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225 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A7B5A8B-362B-4499-A4CD-7E59680CBC14}"/>
              </a:ext>
            </a:extLst>
          </p:cNvPr>
          <p:cNvSpPr txBox="1"/>
          <p:nvPr/>
        </p:nvSpPr>
        <p:spPr>
          <a:xfrm>
            <a:off x="5796601" y="6999225"/>
            <a:ext cx="14702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2700 J</a:t>
            </a:r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2BBF9447-A026-4BA0-818D-1FD48F1B9C5C}"/>
              </a:ext>
            </a:extLst>
          </p:cNvPr>
          <p:cNvSpPr/>
          <p:nvPr/>
        </p:nvSpPr>
        <p:spPr>
          <a:xfrm>
            <a:off x="4419599" y="1357386"/>
            <a:ext cx="3099585" cy="22711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exagon 27">
            <a:extLst>
              <a:ext uri="{FF2B5EF4-FFF2-40B4-BE49-F238E27FC236}">
                <a16:creationId xmlns:a16="http://schemas.microsoft.com/office/drawing/2014/main" id="{3B326A90-DE91-49CB-A7AB-CFD9CC1B15FE}"/>
              </a:ext>
            </a:extLst>
          </p:cNvPr>
          <p:cNvSpPr/>
          <p:nvPr/>
        </p:nvSpPr>
        <p:spPr>
          <a:xfrm>
            <a:off x="1183479" y="9206885"/>
            <a:ext cx="640080" cy="548640"/>
          </a:xfrm>
          <a:prstGeom prst="hexagon">
            <a:avLst>
              <a:gd name="adj" fmla="val 31118"/>
              <a:gd name="vf" fmla="val 115470"/>
            </a:avLst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749C095-4924-4C0A-97B1-BA5F962F75F6}"/>
              </a:ext>
            </a:extLst>
          </p:cNvPr>
          <p:cNvSpPr/>
          <p:nvPr/>
        </p:nvSpPr>
        <p:spPr>
          <a:xfrm>
            <a:off x="3198135" y="9206885"/>
            <a:ext cx="731520" cy="548640"/>
          </a:xfrm>
          <a:prstGeom prst="triangl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0" name="Regular Pentagon 48">
            <a:extLst>
              <a:ext uri="{FF2B5EF4-FFF2-40B4-BE49-F238E27FC236}">
                <a16:creationId xmlns:a16="http://schemas.microsoft.com/office/drawing/2014/main" id="{488D3250-C413-4DE9-AAB3-C56D08835D68}"/>
              </a:ext>
            </a:extLst>
          </p:cNvPr>
          <p:cNvSpPr/>
          <p:nvPr/>
        </p:nvSpPr>
        <p:spPr>
          <a:xfrm>
            <a:off x="4978302" y="9206885"/>
            <a:ext cx="594360" cy="548640"/>
          </a:xfrm>
          <a:prstGeom prst="pentagon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5" name="Diamond 44">
            <a:extLst>
              <a:ext uri="{FF2B5EF4-FFF2-40B4-BE49-F238E27FC236}">
                <a16:creationId xmlns:a16="http://schemas.microsoft.com/office/drawing/2014/main" id="{4AB9F3BF-03C1-43FC-8F06-E84742726F21}"/>
              </a:ext>
            </a:extLst>
          </p:cNvPr>
          <p:cNvSpPr/>
          <p:nvPr/>
        </p:nvSpPr>
        <p:spPr>
          <a:xfrm>
            <a:off x="6904303" y="9250667"/>
            <a:ext cx="548640" cy="548640"/>
          </a:xfrm>
          <a:prstGeom prst="diamond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rgbClr val="C0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BE0F514-12C4-4A41-BF7F-6E87F64EB0A0}"/>
              </a:ext>
            </a:extLst>
          </p:cNvPr>
          <p:cNvSpPr txBox="1"/>
          <p:nvPr/>
        </p:nvSpPr>
        <p:spPr>
          <a:xfrm>
            <a:off x="1274797" y="9188817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6D84206-D33A-4251-BFAA-62B70EB4E156}"/>
              </a:ext>
            </a:extLst>
          </p:cNvPr>
          <p:cNvSpPr txBox="1"/>
          <p:nvPr/>
        </p:nvSpPr>
        <p:spPr>
          <a:xfrm>
            <a:off x="3365761" y="9250667"/>
            <a:ext cx="513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F8452F3E-91DB-419A-8415-4FB81679ACDE}"/>
              </a:ext>
            </a:extLst>
          </p:cNvPr>
          <p:cNvSpPr txBox="1"/>
          <p:nvPr/>
        </p:nvSpPr>
        <p:spPr>
          <a:xfrm>
            <a:off x="5070666" y="9220235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4373ADB-14D1-4B44-A4D7-666BF37AC6B2}"/>
              </a:ext>
            </a:extLst>
          </p:cNvPr>
          <p:cNvSpPr txBox="1"/>
          <p:nvPr/>
        </p:nvSpPr>
        <p:spPr>
          <a:xfrm>
            <a:off x="6940891" y="9221238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  <p:sp>
        <p:nvSpPr>
          <p:cNvPr id="2068" name="TextBox 2067">
            <a:extLst>
              <a:ext uri="{FF2B5EF4-FFF2-40B4-BE49-F238E27FC236}">
                <a16:creationId xmlns:a16="http://schemas.microsoft.com/office/drawing/2014/main" id="{F0F54050-F88B-46B0-9A02-4E494F5C6187}"/>
              </a:ext>
            </a:extLst>
          </p:cNvPr>
          <p:cNvSpPr txBox="1"/>
          <p:nvPr/>
        </p:nvSpPr>
        <p:spPr>
          <a:xfrm>
            <a:off x="258244" y="258227"/>
            <a:ext cx="7210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Scavenger Hunt Solutions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68DD9DA-289B-4B11-95F7-6667DDF3359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45147" y="1492171"/>
            <a:ext cx="1399035" cy="45077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CDF771F-57B4-4251-A532-CD2E479D2B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78302" y="2021713"/>
            <a:ext cx="1399034" cy="44939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F961494-7C71-43C8-AA73-62A0DA0F35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90974" y="2535605"/>
            <a:ext cx="1399035" cy="45077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C5E5E5C-F3CA-4FF2-9881-ED79AF00B67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61910" y="3068784"/>
            <a:ext cx="1399035" cy="45077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0319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6DBD3D-941D-488E-9BF1-02D7D99B5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636" y="1546885"/>
            <a:ext cx="1756164" cy="5658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83761F-8F6A-4508-A9D3-666484BD8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7637" y="2957104"/>
            <a:ext cx="1756163" cy="564111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8FD4A6-B223-45A0-858E-E69F2562F3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2067" y="4510311"/>
            <a:ext cx="1756164" cy="5658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0BE061-5B61-4495-B81D-72FEC02E0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9212" y="6426367"/>
            <a:ext cx="1756164" cy="56583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18347201-0DDB-46E6-8ECA-26F00E74508C}"/>
              </a:ext>
            </a:extLst>
          </p:cNvPr>
          <p:cNvCxnSpPr>
            <a:cxnSpLocks/>
          </p:cNvCxnSpPr>
          <p:nvPr/>
        </p:nvCxnSpPr>
        <p:spPr>
          <a:xfrm>
            <a:off x="2048828" y="1838247"/>
            <a:ext cx="3474720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80C41F0F-25FD-4F9C-8439-AED560B31E64}"/>
              </a:ext>
            </a:extLst>
          </p:cNvPr>
          <p:cNvCxnSpPr>
            <a:cxnSpLocks/>
          </p:cNvCxnSpPr>
          <p:nvPr/>
        </p:nvCxnSpPr>
        <p:spPr>
          <a:xfrm>
            <a:off x="2048828" y="3236756"/>
            <a:ext cx="3474720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764A2A7C-42E6-472D-BDED-B7C461E8D27A}"/>
              </a:ext>
            </a:extLst>
          </p:cNvPr>
          <p:cNvCxnSpPr>
            <a:cxnSpLocks/>
          </p:cNvCxnSpPr>
          <p:nvPr/>
        </p:nvCxnSpPr>
        <p:spPr>
          <a:xfrm>
            <a:off x="2048828" y="4800486"/>
            <a:ext cx="3474720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CB0E1101-839F-4721-B237-F4C4B40930D3}"/>
              </a:ext>
            </a:extLst>
          </p:cNvPr>
          <p:cNvCxnSpPr>
            <a:cxnSpLocks/>
          </p:cNvCxnSpPr>
          <p:nvPr/>
        </p:nvCxnSpPr>
        <p:spPr>
          <a:xfrm>
            <a:off x="1252064" y="6683108"/>
            <a:ext cx="4271484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>
            <a:extLst>
              <a:ext uri="{FF2B5EF4-FFF2-40B4-BE49-F238E27FC236}">
                <a16:creationId xmlns:a16="http://schemas.microsoft.com/office/drawing/2014/main" id="{5AADFDA0-8855-4080-B9C3-C3A3FA782A0A}"/>
              </a:ext>
            </a:extLst>
          </p:cNvPr>
          <p:cNvCxnSpPr>
            <a:cxnSpLocks/>
          </p:cNvCxnSpPr>
          <p:nvPr/>
        </p:nvCxnSpPr>
        <p:spPr>
          <a:xfrm>
            <a:off x="1252064" y="9158156"/>
            <a:ext cx="3108960" cy="0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>
            <a:extLst>
              <a:ext uri="{FF2B5EF4-FFF2-40B4-BE49-F238E27FC236}">
                <a16:creationId xmlns:a16="http://schemas.microsoft.com/office/drawing/2014/main" id="{B703B309-61A1-4F8D-B085-A88C17A720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236" y="1675818"/>
            <a:ext cx="668168" cy="4318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7A952DF5-00E6-46A8-AFED-5A85C0C1A0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2064" y="1435023"/>
            <a:ext cx="668168" cy="4318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F3DC2054-997F-4FCD-BF30-96A5E651FE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375" y="1761096"/>
            <a:ext cx="668168" cy="4318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92D0FE8C-891D-4B44-8762-3154722D2A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985" y="1545196"/>
            <a:ext cx="668168" cy="431800"/>
          </a:xfrm>
          <a:prstGeom prst="rect">
            <a:avLst/>
          </a:prstGeom>
          <a:ln w="3175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BD4F83C7-9777-4078-8C55-503F91EC050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856" y="2504293"/>
            <a:ext cx="1572585" cy="783946"/>
          </a:xfrm>
          <a:prstGeom prst="triangl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9FAF2CE8-4032-4B40-BFC5-9A2C9D64C69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627" y="2710344"/>
            <a:ext cx="1570238" cy="782782"/>
          </a:xfrm>
          <a:prstGeom prst="triangl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7A512728-7001-49D5-90CA-569D50C977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8424" y="2948038"/>
            <a:ext cx="1570238" cy="785119"/>
          </a:xfrm>
          <a:prstGeom prst="triangl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9367F6DE-DE0F-4668-B72F-3EE7A28949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5813" y="4239957"/>
            <a:ext cx="1593692" cy="6184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E8739FF2-6761-48F2-9651-50F13F387FA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10031" y="4484006"/>
            <a:ext cx="1588934" cy="61844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5BE61C5E-8ED8-4700-B634-16ABBC5A4CE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75671" y="4737580"/>
            <a:ext cx="1588934" cy="6208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B898E263-8529-4A6D-B785-08C130CAB8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41311" y="4994968"/>
            <a:ext cx="1591313" cy="6208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1C0EA9AF-AA03-4491-A3B7-C7C99330D40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7472" y="4374294"/>
            <a:ext cx="1538393" cy="997799"/>
          </a:xfrm>
          <a:prstGeom prst="rect">
            <a:avLst/>
          </a:prstGeom>
        </p:spPr>
      </p:pic>
      <p:graphicFrame>
        <p:nvGraphicFramePr>
          <p:cNvPr id="94" name="Table 93">
            <a:extLst>
              <a:ext uri="{FF2B5EF4-FFF2-40B4-BE49-F238E27FC236}">
                <a16:creationId xmlns:a16="http://schemas.microsoft.com/office/drawing/2014/main" id="{CE16EEFD-CC5F-4C63-A1CF-91378717AD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682956"/>
              </p:ext>
            </p:extLst>
          </p:nvPr>
        </p:nvGraphicFramePr>
        <p:xfrm>
          <a:off x="791111" y="4376467"/>
          <a:ext cx="1534754" cy="995626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767377">
                  <a:extLst>
                    <a:ext uri="{9D8B030D-6E8A-4147-A177-3AD203B41FA5}">
                      <a16:colId xmlns:a16="http://schemas.microsoft.com/office/drawing/2014/main" val="662883956"/>
                    </a:ext>
                  </a:extLst>
                </a:gridCol>
                <a:gridCol w="767377">
                  <a:extLst>
                    <a:ext uri="{9D8B030D-6E8A-4147-A177-3AD203B41FA5}">
                      <a16:colId xmlns:a16="http://schemas.microsoft.com/office/drawing/2014/main" val="4273240129"/>
                    </a:ext>
                  </a:extLst>
                </a:gridCol>
              </a:tblGrid>
              <a:tr h="4978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6269961"/>
                  </a:ext>
                </a:extLst>
              </a:tr>
              <a:tr h="4978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737674"/>
                  </a:ext>
                </a:extLst>
              </a:tr>
            </a:tbl>
          </a:graphicData>
        </a:graphic>
      </p:graphicFrame>
      <p:pic>
        <p:nvPicPr>
          <p:cNvPr id="95" name="Picture 94">
            <a:extLst>
              <a:ext uri="{FF2B5EF4-FFF2-40B4-BE49-F238E27FC236}">
                <a16:creationId xmlns:a16="http://schemas.microsoft.com/office/drawing/2014/main" id="{A14AD91E-8C6A-49F8-8831-D4830E5A00A4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89738" y="7324784"/>
            <a:ext cx="2015716" cy="829563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Picture 95">
            <a:extLst>
              <a:ext uri="{FF2B5EF4-FFF2-40B4-BE49-F238E27FC236}">
                <a16:creationId xmlns:a16="http://schemas.microsoft.com/office/drawing/2014/main" id="{F05807FF-4973-4EE2-9316-B753AC4FD9BE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1" y="5791949"/>
            <a:ext cx="933348" cy="24134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2FF09509-D627-4DCF-AA4B-93D17B875EFB}"/>
              </a:ext>
            </a:extLst>
          </p:cNvPr>
          <p:cNvGrpSpPr/>
          <p:nvPr/>
        </p:nvGrpSpPr>
        <p:grpSpPr>
          <a:xfrm>
            <a:off x="1600183" y="5946154"/>
            <a:ext cx="1300715" cy="1295125"/>
            <a:chOff x="1425263" y="3754599"/>
            <a:chExt cx="1300715" cy="1295125"/>
          </a:xfrm>
        </p:grpSpPr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8187BB80-B1CB-4132-8024-A5D9AC6094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429613" y="3754599"/>
              <a:ext cx="1293192" cy="1295125"/>
            </a:xfrm>
            <a:prstGeom prst="rect">
              <a:avLst/>
            </a:prstGeom>
          </p:spPr>
        </p:pic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1F9CDFC2-1D55-4DC4-9C20-D26DB6EFE188}"/>
                </a:ext>
              </a:extLst>
            </p:cNvPr>
            <p:cNvSpPr/>
            <p:nvPr/>
          </p:nvSpPr>
          <p:spPr>
            <a:xfrm rot="10800000">
              <a:off x="1425263" y="3762380"/>
              <a:ext cx="1300715" cy="64134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0" name="Isosceles Triangle 99">
            <a:extLst>
              <a:ext uri="{FF2B5EF4-FFF2-40B4-BE49-F238E27FC236}">
                <a16:creationId xmlns:a16="http://schemas.microsoft.com/office/drawing/2014/main" id="{768A0CB5-2295-4C84-9979-9DCDEC40D6B0}"/>
              </a:ext>
            </a:extLst>
          </p:cNvPr>
          <p:cNvSpPr/>
          <p:nvPr/>
        </p:nvSpPr>
        <p:spPr>
          <a:xfrm>
            <a:off x="1597008" y="5955171"/>
            <a:ext cx="1300969" cy="1279515"/>
          </a:xfrm>
          <a:prstGeom prst="triangle">
            <a:avLst>
              <a:gd name="adj" fmla="val 0"/>
            </a:avLst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Isosceles Triangle 100">
            <a:extLst>
              <a:ext uri="{FF2B5EF4-FFF2-40B4-BE49-F238E27FC236}">
                <a16:creationId xmlns:a16="http://schemas.microsoft.com/office/drawing/2014/main" id="{C22BC3DB-40EE-425A-ADB3-45520C9A6BCD}"/>
              </a:ext>
            </a:extLst>
          </p:cNvPr>
          <p:cNvSpPr/>
          <p:nvPr/>
        </p:nvSpPr>
        <p:spPr>
          <a:xfrm>
            <a:off x="1597009" y="5953958"/>
            <a:ext cx="1308240" cy="1279515"/>
          </a:xfrm>
          <a:prstGeom prst="triangle">
            <a:avLst>
              <a:gd name="adj" fmla="val 100000"/>
            </a:avLst>
          </a:prstGeom>
          <a:noFill/>
          <a:ln w="952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5" name="Picture 104">
            <a:extLst>
              <a:ext uri="{FF2B5EF4-FFF2-40B4-BE49-F238E27FC236}">
                <a16:creationId xmlns:a16="http://schemas.microsoft.com/office/drawing/2014/main" id="{B7FDFFEA-922B-467E-8EB8-D47C91035FC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60065" y="6292933"/>
            <a:ext cx="1415422" cy="703474"/>
          </a:xfrm>
          <a:prstGeom prst="triangle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BFB4780F-0E7B-4031-BB3E-DB8EF81D1C0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63108" y="8825943"/>
            <a:ext cx="1582079" cy="618088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3652CF6D-BABB-4E18-9BCB-C7D7DEA734CF}"/>
              </a:ext>
            </a:extLst>
          </p:cNvPr>
          <p:cNvSpPr txBox="1"/>
          <p:nvPr/>
        </p:nvSpPr>
        <p:spPr>
          <a:xfrm>
            <a:off x="523024" y="303987"/>
            <a:ext cx="70278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Scavenger Hunt Solutions</a:t>
            </a:r>
          </a:p>
        </p:txBody>
      </p:sp>
      <p:graphicFrame>
        <p:nvGraphicFramePr>
          <p:cNvPr id="39" name="Table 38">
            <a:extLst>
              <a:ext uri="{FF2B5EF4-FFF2-40B4-BE49-F238E27FC236}">
                <a16:creationId xmlns:a16="http://schemas.microsoft.com/office/drawing/2014/main" id="{ADB8EE33-D0E5-4209-A9FB-6C09BE6D3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935887"/>
              </p:ext>
            </p:extLst>
          </p:nvPr>
        </p:nvGraphicFramePr>
        <p:xfrm>
          <a:off x="4442634" y="7471696"/>
          <a:ext cx="2891166" cy="22631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52870">
                  <a:extLst>
                    <a:ext uri="{9D8B030D-6E8A-4147-A177-3AD203B41FA5}">
                      <a16:colId xmlns:a16="http://schemas.microsoft.com/office/drawing/2014/main" val="1431195765"/>
                    </a:ext>
                  </a:extLst>
                </a:gridCol>
                <a:gridCol w="991864">
                  <a:extLst>
                    <a:ext uri="{9D8B030D-6E8A-4147-A177-3AD203B41FA5}">
                      <a16:colId xmlns:a16="http://schemas.microsoft.com/office/drawing/2014/main" val="3324694944"/>
                    </a:ext>
                  </a:extLst>
                </a:gridCol>
                <a:gridCol w="1246432">
                  <a:extLst>
                    <a:ext uri="{9D8B030D-6E8A-4147-A177-3AD203B41FA5}">
                      <a16:colId xmlns:a16="http://schemas.microsoft.com/office/drawing/2014/main" val="3395144358"/>
                    </a:ext>
                  </a:extLst>
                </a:gridCol>
              </a:tblGrid>
              <a:tr h="212810">
                <a:tc>
                  <a:txBody>
                    <a:bodyPr/>
                    <a:lstStyle/>
                    <a:p>
                      <a:pPr algn="ctr"/>
                      <a:endParaRPr lang="en-US" sz="105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Level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Level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18788"/>
                  </a:ext>
                </a:extLst>
              </a:tr>
              <a:tr h="21281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3.4 J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22.80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106250"/>
                  </a:ext>
                </a:extLst>
              </a:tr>
              <a:tr h="21281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4.5 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18.44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61705669"/>
                  </a:ext>
                </a:extLst>
              </a:tr>
              <a:tr h="21281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6.1 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21.45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79637490"/>
                  </a:ext>
                </a:extLst>
              </a:tr>
              <a:tr h="21281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2.3 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16.45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5291715"/>
                  </a:ext>
                </a:extLst>
              </a:tr>
              <a:tr h="21281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1.7 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17.32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6118004"/>
                  </a:ext>
                </a:extLst>
              </a:tr>
              <a:tr h="21281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8.8 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14.83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6706474"/>
                  </a:ext>
                </a:extLst>
              </a:tr>
              <a:tr h="21281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5.3 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24.08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22549445"/>
                  </a:ext>
                </a:extLst>
              </a:tr>
              <a:tr h="21281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8</a:t>
                      </a: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7.2 J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13.42 m/s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98372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403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32F16181-8F48-432B-B277-9D230BD9F8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5381486"/>
              </p:ext>
            </p:extLst>
          </p:nvPr>
        </p:nvGraphicFramePr>
        <p:xfrm>
          <a:off x="0" y="0"/>
          <a:ext cx="7772400" cy="100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508072997"/>
                    </a:ext>
                  </a:extLst>
                </a:gridCol>
                <a:gridCol w="6248400">
                  <a:extLst>
                    <a:ext uri="{9D8B030D-6E8A-4147-A177-3AD203B41FA5}">
                      <a16:colId xmlns:a16="http://schemas.microsoft.com/office/drawing/2014/main" val="3716724175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pPr algn="ctr"/>
                      <a:r>
                        <a:rPr lang="en-US" sz="7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___ ___ ___ ___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211173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r>
                        <a:rPr lang="en-US" sz="7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___ ___ ___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861621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r>
                        <a:rPr lang="en-US" sz="7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___ ___ ___ ___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980383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r>
                        <a:rPr lang="en-US" sz="7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6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___ ___ ___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934506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6B8B0BEF-CEEE-4DBD-B68F-9FC0D6F78BF7}"/>
              </a:ext>
            </a:extLst>
          </p:cNvPr>
          <p:cNvSpPr txBox="1"/>
          <p:nvPr/>
        </p:nvSpPr>
        <p:spPr>
          <a:xfrm>
            <a:off x="2329542" y="478971"/>
            <a:ext cx="8146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9CB8AD-663E-49DC-AF25-1D0D288AFD08}"/>
              </a:ext>
            </a:extLst>
          </p:cNvPr>
          <p:cNvSpPr txBox="1"/>
          <p:nvPr/>
        </p:nvSpPr>
        <p:spPr>
          <a:xfrm>
            <a:off x="3553397" y="478971"/>
            <a:ext cx="9268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U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8112CB-9265-4065-BD07-06DED99EED28}"/>
              </a:ext>
            </a:extLst>
          </p:cNvPr>
          <p:cNvSpPr txBox="1"/>
          <p:nvPr/>
        </p:nvSpPr>
        <p:spPr>
          <a:xfrm>
            <a:off x="4902131" y="478971"/>
            <a:ext cx="760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601401-1EA6-4098-96F7-E4C0060915CB}"/>
              </a:ext>
            </a:extLst>
          </p:cNvPr>
          <p:cNvSpPr txBox="1"/>
          <p:nvPr/>
        </p:nvSpPr>
        <p:spPr>
          <a:xfrm>
            <a:off x="6077715" y="478971"/>
            <a:ext cx="970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2AC1D4-DF11-47C7-9FC7-2E513450FD26}"/>
              </a:ext>
            </a:extLst>
          </p:cNvPr>
          <p:cNvSpPr txBox="1"/>
          <p:nvPr/>
        </p:nvSpPr>
        <p:spPr>
          <a:xfrm>
            <a:off x="2980212" y="2985406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CE54395-C4B9-4604-BA7C-81AAE6D4D5F4}"/>
              </a:ext>
            </a:extLst>
          </p:cNvPr>
          <p:cNvSpPr txBox="1"/>
          <p:nvPr/>
        </p:nvSpPr>
        <p:spPr>
          <a:xfrm>
            <a:off x="4256562" y="2985406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E6840EA-0ABE-46BE-BBB3-F2F605F15B7B}"/>
              </a:ext>
            </a:extLst>
          </p:cNvPr>
          <p:cNvSpPr txBox="1"/>
          <p:nvPr/>
        </p:nvSpPr>
        <p:spPr>
          <a:xfrm>
            <a:off x="5532912" y="2985406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43B24A-6239-4B42-9A20-9E28ACB4AE92}"/>
              </a:ext>
            </a:extLst>
          </p:cNvPr>
          <p:cNvSpPr txBox="1"/>
          <p:nvPr/>
        </p:nvSpPr>
        <p:spPr>
          <a:xfrm>
            <a:off x="2348592" y="5510891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A90E86-A15F-4679-BB95-4A3FDB11FE80}"/>
              </a:ext>
            </a:extLst>
          </p:cNvPr>
          <p:cNvSpPr txBox="1"/>
          <p:nvPr/>
        </p:nvSpPr>
        <p:spPr>
          <a:xfrm>
            <a:off x="3629539" y="5510891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83760C8-2203-4B88-96D0-C9FF541B5E67}"/>
              </a:ext>
            </a:extLst>
          </p:cNvPr>
          <p:cNvSpPr txBox="1"/>
          <p:nvPr/>
        </p:nvSpPr>
        <p:spPr>
          <a:xfrm>
            <a:off x="4894917" y="5510891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BA04C45-7EED-4964-954C-ABFC510E52C9}"/>
              </a:ext>
            </a:extLst>
          </p:cNvPr>
          <p:cNvSpPr txBox="1"/>
          <p:nvPr/>
        </p:nvSpPr>
        <p:spPr>
          <a:xfrm>
            <a:off x="6160295" y="5510891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C0262A-76F5-4649-AA71-D6EAB52175AA}"/>
              </a:ext>
            </a:extLst>
          </p:cNvPr>
          <p:cNvSpPr txBox="1"/>
          <p:nvPr/>
        </p:nvSpPr>
        <p:spPr>
          <a:xfrm>
            <a:off x="2980212" y="8036376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7FAF4D9-9738-4AAC-97FE-BEAAF2DB50EA}"/>
              </a:ext>
            </a:extLst>
          </p:cNvPr>
          <p:cNvSpPr txBox="1"/>
          <p:nvPr/>
        </p:nvSpPr>
        <p:spPr>
          <a:xfrm>
            <a:off x="4245590" y="8036376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15AA0C-5EC9-4154-B1FA-F95004EA6CA2}"/>
              </a:ext>
            </a:extLst>
          </p:cNvPr>
          <p:cNvSpPr txBox="1"/>
          <p:nvPr/>
        </p:nvSpPr>
        <p:spPr>
          <a:xfrm>
            <a:off x="5510968" y="8036376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76017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32F16181-8F48-432B-B277-9D230BD9F8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7772400" cy="100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5080729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16724175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1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211173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2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861621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3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980383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4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934506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566236F6-DCC9-497F-821F-5DF488863DD6}"/>
              </a:ext>
            </a:extLst>
          </p:cNvPr>
          <p:cNvGrpSpPr/>
          <p:nvPr/>
        </p:nvGrpSpPr>
        <p:grpSpPr>
          <a:xfrm>
            <a:off x="461129" y="443658"/>
            <a:ext cx="2901196" cy="1816275"/>
            <a:chOff x="461129" y="462708"/>
            <a:chExt cx="2901196" cy="181627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2445CBA-1807-45CF-BF1A-0C6E483AA780}"/>
                </a:ext>
              </a:extLst>
            </p:cNvPr>
            <p:cNvGrpSpPr/>
            <p:nvPr/>
          </p:nvGrpSpPr>
          <p:grpSpPr>
            <a:xfrm>
              <a:off x="817790" y="462708"/>
              <a:ext cx="269998" cy="253225"/>
              <a:chOff x="7923988" y="2862218"/>
              <a:chExt cx="538930" cy="505449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AE395109-8727-428B-80A6-CCC6B1A332BF}"/>
                  </a:ext>
                </a:extLst>
              </p:cNvPr>
              <p:cNvSpPr/>
              <p:nvPr/>
            </p:nvSpPr>
            <p:spPr>
              <a:xfrm>
                <a:off x="8019264" y="2862218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557E360D-1760-4803-BBED-7916E70E569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3730" y="2965919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53ACD59A-E557-412B-92CC-2AE21025E6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9264" y="3017337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C2F5A67E-6163-465F-B485-C890365365B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75577" y="3025683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D43B005-3EE1-4114-BA0F-8FC40ECD6448}"/>
                  </a:ext>
                </a:extLst>
              </p:cNvPr>
              <p:cNvSpPr/>
              <p:nvPr/>
            </p:nvSpPr>
            <p:spPr>
              <a:xfrm>
                <a:off x="8252304" y="2873567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43317A90-A5B1-40EE-8048-D95EE04F39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6770" y="2977268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EE2607A-8289-447D-9AB2-F679759CAA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52304" y="3028686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1" name="Rounded Rectangle 15">
                <a:extLst>
                  <a:ext uri="{FF2B5EF4-FFF2-40B4-BE49-F238E27FC236}">
                    <a16:creationId xmlns:a16="http://schemas.microsoft.com/office/drawing/2014/main" id="{405C4A4A-FA10-4C80-B00B-25DCB4A0E5A4}"/>
                  </a:ext>
                </a:extLst>
              </p:cNvPr>
              <p:cNvSpPr/>
              <p:nvPr/>
            </p:nvSpPr>
            <p:spPr>
              <a:xfrm>
                <a:off x="7923988" y="3123922"/>
                <a:ext cx="538930" cy="20182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3437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BDFBE5D5-4648-472C-A347-583345A0FF4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08617" y="3037032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CFC5CBBF-3F27-4E17-BE90-9615F6481AD4}"/>
                  </a:ext>
                </a:extLst>
              </p:cNvPr>
              <p:cNvSpPr/>
              <p:nvPr/>
            </p:nvSpPr>
            <p:spPr>
              <a:xfrm>
                <a:off x="7982290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C5262B48-211C-43BC-8EF1-424561CA5CAF}"/>
                  </a:ext>
                </a:extLst>
              </p:cNvPr>
              <p:cNvSpPr/>
              <p:nvPr/>
            </p:nvSpPr>
            <p:spPr>
              <a:xfrm>
                <a:off x="8315545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891F62E-6AE5-47A9-A68E-F3E4285B1AED}"/>
                </a:ext>
              </a:extLst>
            </p:cNvPr>
            <p:cNvGrpSpPr/>
            <p:nvPr/>
          </p:nvGrpSpPr>
          <p:grpSpPr>
            <a:xfrm flipH="1">
              <a:off x="461129" y="619034"/>
              <a:ext cx="2901196" cy="1659949"/>
              <a:chOff x="7449" y="222639"/>
              <a:chExt cx="7046494" cy="4032250"/>
            </a:xfrm>
          </p:grpSpPr>
          <p:pic>
            <p:nvPicPr>
              <p:cNvPr id="10" name="Picture 2" descr="http://vector-magz.com/wp-content/uploads/2013/09/rollercoaster-clipart.png">
                <a:extLst>
                  <a:ext uri="{FF2B5EF4-FFF2-40B4-BE49-F238E27FC236}">
                    <a16:creationId xmlns:a16="http://schemas.microsoft.com/office/drawing/2014/main" id="{066288E0-0A70-4D13-996A-108212427D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6"/>
              <a:stretch/>
            </p:blipFill>
            <p:spPr bwMode="auto">
              <a:xfrm>
                <a:off x="1338070" y="435364"/>
                <a:ext cx="5715873" cy="38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A05754F-D270-470F-867E-3F6D89C1C903}"/>
                  </a:ext>
                </a:extLst>
              </p:cNvPr>
              <p:cNvSpPr/>
              <p:nvPr/>
            </p:nvSpPr>
            <p:spPr>
              <a:xfrm rot="17708730">
                <a:off x="3556693" y="1172638"/>
                <a:ext cx="1650299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25A7AA93-4248-4309-B607-8C207BAF6ED6}"/>
                  </a:ext>
                </a:extLst>
              </p:cNvPr>
              <p:cNvSpPr/>
              <p:nvPr/>
            </p:nvSpPr>
            <p:spPr>
              <a:xfrm rot="18601009">
                <a:off x="4233455" y="414934"/>
                <a:ext cx="1042626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3" name="Picture 2" descr="http://vector-magz.com/wp-content/uploads/2013/09/rollercoaster-clipart.png">
                <a:extLst>
                  <a:ext uri="{FF2B5EF4-FFF2-40B4-BE49-F238E27FC236}">
                    <a16:creationId xmlns:a16="http://schemas.microsoft.com/office/drawing/2014/main" id="{F378C9CE-9064-4E49-B53B-C38C9811D5D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" r="75305"/>
              <a:stretch/>
            </p:blipFill>
            <p:spPr bwMode="auto">
              <a:xfrm flipH="1">
                <a:off x="7449" y="435363"/>
                <a:ext cx="1373676" cy="38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5" name="Oval 24">
            <a:extLst>
              <a:ext uri="{FF2B5EF4-FFF2-40B4-BE49-F238E27FC236}">
                <a16:creationId xmlns:a16="http://schemas.microsoft.com/office/drawing/2014/main" id="{34DCB0C9-E93E-4517-A5A6-F32BE86C23C3}"/>
              </a:ext>
            </a:extLst>
          </p:cNvPr>
          <p:cNvSpPr/>
          <p:nvPr/>
        </p:nvSpPr>
        <p:spPr>
          <a:xfrm>
            <a:off x="2759491" y="1214497"/>
            <a:ext cx="91440" cy="91440"/>
          </a:xfrm>
          <a:prstGeom prst="ellipse">
            <a:avLst/>
          </a:prstGeom>
          <a:solidFill>
            <a:srgbClr val="3437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C5912AB-1882-467E-9E80-71C69FBC6A3D}"/>
              </a:ext>
            </a:extLst>
          </p:cNvPr>
          <p:cNvCxnSpPr>
            <a:cxnSpLocks/>
          </p:cNvCxnSpPr>
          <p:nvPr/>
        </p:nvCxnSpPr>
        <p:spPr>
          <a:xfrm>
            <a:off x="950576" y="699545"/>
            <a:ext cx="0" cy="15603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7BFFA1E-32C1-46DE-ABCC-A01036E850CC}"/>
              </a:ext>
            </a:extLst>
          </p:cNvPr>
          <p:cNvCxnSpPr>
            <a:cxnSpLocks/>
          </p:cNvCxnSpPr>
          <p:nvPr/>
        </p:nvCxnSpPr>
        <p:spPr>
          <a:xfrm>
            <a:off x="2806278" y="1260218"/>
            <a:ext cx="0" cy="99971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AA516F70-218F-40E4-9BC0-A4E123AA605D}"/>
              </a:ext>
            </a:extLst>
          </p:cNvPr>
          <p:cNvGraphicFramePr>
            <a:graphicFrameLocks noGrp="1"/>
          </p:cNvGraphicFramePr>
          <p:nvPr/>
        </p:nvGraphicFramePr>
        <p:xfrm>
          <a:off x="636930" y="1345459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599452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9248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CCEB0412-CF47-4248-B881-927D22378347}"/>
              </a:ext>
            </a:extLst>
          </p:cNvPr>
          <p:cNvGraphicFramePr>
            <a:graphicFrameLocks noGrp="1"/>
          </p:cNvGraphicFramePr>
          <p:nvPr/>
        </p:nvGraphicFramePr>
        <p:xfrm>
          <a:off x="2480406" y="1574655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599452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9248"/>
                  </a:ext>
                </a:extLst>
              </a:tr>
            </a:tbl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3B27F1D5-4F76-44EE-96A2-F99041957656}"/>
              </a:ext>
            </a:extLst>
          </p:cNvPr>
          <p:cNvSpPr txBox="1"/>
          <p:nvPr/>
        </p:nvSpPr>
        <p:spPr>
          <a:xfrm>
            <a:off x="1066288" y="436269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300 kg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A7BD5D6-0FBE-4C97-A591-3F63A0ECFB6B}"/>
              </a:ext>
            </a:extLst>
          </p:cNvPr>
          <p:cNvGrpSpPr/>
          <p:nvPr/>
        </p:nvGrpSpPr>
        <p:grpSpPr>
          <a:xfrm>
            <a:off x="440490" y="2884533"/>
            <a:ext cx="2901196" cy="1816275"/>
            <a:chOff x="461129" y="462708"/>
            <a:chExt cx="2901196" cy="181627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90D3393-2FEA-4E53-82AF-986F846DF221}"/>
                </a:ext>
              </a:extLst>
            </p:cNvPr>
            <p:cNvGrpSpPr/>
            <p:nvPr/>
          </p:nvGrpSpPr>
          <p:grpSpPr>
            <a:xfrm>
              <a:off x="817790" y="462708"/>
              <a:ext cx="269998" cy="253225"/>
              <a:chOff x="7923988" y="2862218"/>
              <a:chExt cx="538930" cy="505449"/>
            </a:xfrm>
          </p:grpSpPr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1F36E40A-86CA-439F-A9E7-DBFBEC2A161C}"/>
                  </a:ext>
                </a:extLst>
              </p:cNvPr>
              <p:cNvSpPr/>
              <p:nvPr/>
            </p:nvSpPr>
            <p:spPr>
              <a:xfrm>
                <a:off x="8019264" y="2862218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8CE34019-8DF9-4DFF-BEFE-F34E6B3BBB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3730" y="2965919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3AC15DA-061E-41B2-91D6-27DD2D61C94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9264" y="3017337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276A244-014F-4717-9A07-A255839359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75577" y="3025683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22F7D51F-C558-4835-AE7E-25EE38C27D94}"/>
                  </a:ext>
                </a:extLst>
              </p:cNvPr>
              <p:cNvSpPr/>
              <p:nvPr/>
            </p:nvSpPr>
            <p:spPr>
              <a:xfrm>
                <a:off x="8252304" y="2873567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77BFA9E1-A740-4FE3-B155-16B5FEF007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6770" y="2977268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AB9F1D3E-9ADF-4FA5-A486-78EE18A043B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52304" y="3028686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Rounded Rectangle 15">
                <a:extLst>
                  <a:ext uri="{FF2B5EF4-FFF2-40B4-BE49-F238E27FC236}">
                    <a16:creationId xmlns:a16="http://schemas.microsoft.com/office/drawing/2014/main" id="{A5179371-2988-4F2C-8F6C-C93499CAE7C9}"/>
                  </a:ext>
                </a:extLst>
              </p:cNvPr>
              <p:cNvSpPr/>
              <p:nvPr/>
            </p:nvSpPr>
            <p:spPr>
              <a:xfrm>
                <a:off x="7923988" y="3123922"/>
                <a:ext cx="538930" cy="20182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3437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87268632-41B5-41A9-AB15-4AD158D529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08617" y="3037032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1A643152-BA8C-4E52-845B-CB13CE2D3528}"/>
                  </a:ext>
                </a:extLst>
              </p:cNvPr>
              <p:cNvSpPr/>
              <p:nvPr/>
            </p:nvSpPr>
            <p:spPr>
              <a:xfrm>
                <a:off x="7982290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DDF97F9-A7A5-4923-BD39-6808DFC1AA00}"/>
                  </a:ext>
                </a:extLst>
              </p:cNvPr>
              <p:cNvSpPr/>
              <p:nvPr/>
            </p:nvSpPr>
            <p:spPr>
              <a:xfrm>
                <a:off x="8315545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5F74CF5-C010-436D-BB03-8A257177D13A}"/>
                </a:ext>
              </a:extLst>
            </p:cNvPr>
            <p:cNvGrpSpPr/>
            <p:nvPr/>
          </p:nvGrpSpPr>
          <p:grpSpPr>
            <a:xfrm flipH="1">
              <a:off x="461129" y="619034"/>
              <a:ext cx="2901196" cy="1659949"/>
              <a:chOff x="7449" y="222639"/>
              <a:chExt cx="7046494" cy="4032250"/>
            </a:xfrm>
          </p:grpSpPr>
          <p:pic>
            <p:nvPicPr>
              <p:cNvPr id="34" name="Picture 2" descr="http://vector-magz.com/wp-content/uploads/2013/09/rollercoaster-clipart.png">
                <a:extLst>
                  <a:ext uri="{FF2B5EF4-FFF2-40B4-BE49-F238E27FC236}">
                    <a16:creationId xmlns:a16="http://schemas.microsoft.com/office/drawing/2014/main" id="{5C898CA5-1AC6-4184-BFD9-92BA6EC587A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6"/>
              <a:stretch/>
            </p:blipFill>
            <p:spPr bwMode="auto">
              <a:xfrm>
                <a:off x="1338070" y="435364"/>
                <a:ext cx="5715873" cy="38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2CA5901-F2CA-4F14-8A4A-46F5F93A7F2D}"/>
                  </a:ext>
                </a:extLst>
              </p:cNvPr>
              <p:cNvSpPr/>
              <p:nvPr/>
            </p:nvSpPr>
            <p:spPr>
              <a:xfrm rot="17708730">
                <a:off x="3556693" y="1172638"/>
                <a:ext cx="1650299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5F2FE915-B5AB-435D-B400-56FB41455558}"/>
                  </a:ext>
                </a:extLst>
              </p:cNvPr>
              <p:cNvSpPr/>
              <p:nvPr/>
            </p:nvSpPr>
            <p:spPr>
              <a:xfrm rot="18601009">
                <a:off x="4233455" y="414934"/>
                <a:ext cx="1042626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7" name="Picture 2" descr="http://vector-magz.com/wp-content/uploads/2013/09/rollercoaster-clipart.png">
                <a:extLst>
                  <a:ext uri="{FF2B5EF4-FFF2-40B4-BE49-F238E27FC236}">
                    <a16:creationId xmlns:a16="http://schemas.microsoft.com/office/drawing/2014/main" id="{C67B2D83-08C4-47F9-8B1A-8405FB16AB8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" r="75305"/>
              <a:stretch/>
            </p:blipFill>
            <p:spPr bwMode="auto">
              <a:xfrm flipH="1">
                <a:off x="7449" y="435363"/>
                <a:ext cx="1373676" cy="38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7DFC9DA2-FDA2-4B72-AC2B-25E10F4C43CC}"/>
              </a:ext>
            </a:extLst>
          </p:cNvPr>
          <p:cNvSpPr/>
          <p:nvPr/>
        </p:nvSpPr>
        <p:spPr>
          <a:xfrm>
            <a:off x="2738852" y="3655372"/>
            <a:ext cx="91440" cy="91440"/>
          </a:xfrm>
          <a:prstGeom prst="ellipse">
            <a:avLst/>
          </a:prstGeom>
          <a:solidFill>
            <a:srgbClr val="3437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4BFF6C5-1BBA-407A-8BB2-0B107796A85C}"/>
              </a:ext>
            </a:extLst>
          </p:cNvPr>
          <p:cNvCxnSpPr>
            <a:cxnSpLocks/>
          </p:cNvCxnSpPr>
          <p:nvPr/>
        </p:nvCxnSpPr>
        <p:spPr>
          <a:xfrm>
            <a:off x="929937" y="3140420"/>
            <a:ext cx="0" cy="15603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D290B5F0-3294-4B1F-A68E-B3007C4834A2}"/>
              </a:ext>
            </a:extLst>
          </p:cNvPr>
          <p:cNvCxnSpPr>
            <a:cxnSpLocks/>
          </p:cNvCxnSpPr>
          <p:nvPr/>
        </p:nvCxnSpPr>
        <p:spPr>
          <a:xfrm>
            <a:off x="2785639" y="3701093"/>
            <a:ext cx="0" cy="99971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7" name="Table 56">
            <a:extLst>
              <a:ext uri="{FF2B5EF4-FFF2-40B4-BE49-F238E27FC236}">
                <a16:creationId xmlns:a16="http://schemas.microsoft.com/office/drawing/2014/main" id="{D38F3C1C-03C6-4B66-8B28-0C125BD5D5E2}"/>
              </a:ext>
            </a:extLst>
          </p:cNvPr>
          <p:cNvGraphicFramePr>
            <a:graphicFrameLocks noGrp="1"/>
          </p:cNvGraphicFramePr>
          <p:nvPr/>
        </p:nvGraphicFramePr>
        <p:xfrm>
          <a:off x="616291" y="3786334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599452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52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9248"/>
                  </a:ext>
                </a:extLst>
              </a:tr>
            </a:tbl>
          </a:graphicData>
        </a:graphic>
      </p:graphicFrame>
      <p:graphicFrame>
        <p:nvGraphicFramePr>
          <p:cNvPr id="58" name="Table 57">
            <a:extLst>
              <a:ext uri="{FF2B5EF4-FFF2-40B4-BE49-F238E27FC236}">
                <a16:creationId xmlns:a16="http://schemas.microsoft.com/office/drawing/2014/main" id="{66E87BF0-7B63-4B7E-8246-A75FAEC3EF4C}"/>
              </a:ext>
            </a:extLst>
          </p:cNvPr>
          <p:cNvGraphicFramePr>
            <a:graphicFrameLocks noGrp="1"/>
          </p:cNvGraphicFramePr>
          <p:nvPr/>
        </p:nvGraphicFramePr>
        <p:xfrm>
          <a:off x="2459767" y="4015530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599452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9248"/>
                  </a:ext>
                </a:extLst>
              </a:tr>
            </a:tbl>
          </a:graphicData>
        </a:graphic>
      </p:graphicFrame>
      <p:sp>
        <p:nvSpPr>
          <p:cNvPr id="59" name="TextBox 58">
            <a:extLst>
              <a:ext uri="{FF2B5EF4-FFF2-40B4-BE49-F238E27FC236}">
                <a16:creationId xmlns:a16="http://schemas.microsoft.com/office/drawing/2014/main" id="{AE1DC8FA-95AC-4ED6-8210-363539E19118}"/>
              </a:ext>
            </a:extLst>
          </p:cNvPr>
          <p:cNvSpPr txBox="1"/>
          <p:nvPr/>
        </p:nvSpPr>
        <p:spPr>
          <a:xfrm>
            <a:off x="1045649" y="2877144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300 kg</a:t>
            </a: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47B158B-6792-40D8-91F1-F2FCCC59089D}"/>
              </a:ext>
            </a:extLst>
          </p:cNvPr>
          <p:cNvGrpSpPr/>
          <p:nvPr/>
        </p:nvGrpSpPr>
        <p:grpSpPr>
          <a:xfrm>
            <a:off x="440490" y="5402594"/>
            <a:ext cx="2901196" cy="1816275"/>
            <a:chOff x="461129" y="462708"/>
            <a:chExt cx="2901196" cy="1816275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E22ED3B1-0A02-41EE-8046-ECEA506D4644}"/>
                </a:ext>
              </a:extLst>
            </p:cNvPr>
            <p:cNvGrpSpPr/>
            <p:nvPr/>
          </p:nvGrpSpPr>
          <p:grpSpPr>
            <a:xfrm>
              <a:off x="817790" y="462708"/>
              <a:ext cx="269998" cy="253225"/>
              <a:chOff x="7923988" y="2862218"/>
              <a:chExt cx="538930" cy="505449"/>
            </a:xfrm>
          </p:grpSpPr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2C1BE0C7-AB63-45A4-875D-A65A1295B9D6}"/>
                  </a:ext>
                </a:extLst>
              </p:cNvPr>
              <p:cNvSpPr/>
              <p:nvPr/>
            </p:nvSpPr>
            <p:spPr>
              <a:xfrm>
                <a:off x="8019264" y="2862218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5404CFBB-F81A-4D5C-AB76-59C5942B9C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3730" y="2965919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54861E80-4191-4906-9B5D-70C9467B0A2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9264" y="3017337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38F265DF-91FE-43C5-A228-246F0E01789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75577" y="3025683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EEA26F0-CBDB-4C8D-8DFB-5E3584160169}"/>
                  </a:ext>
                </a:extLst>
              </p:cNvPr>
              <p:cNvSpPr/>
              <p:nvPr/>
            </p:nvSpPr>
            <p:spPr>
              <a:xfrm>
                <a:off x="8252304" y="2873567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5D1FDD73-61A2-407C-B99E-F7D55B875F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6770" y="2977268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FC09EB36-A470-42AF-B862-C458B566AA8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52304" y="3028686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16228DE7-8674-4B00-A6D8-6C29AA07D86F}"/>
                  </a:ext>
                </a:extLst>
              </p:cNvPr>
              <p:cNvSpPr/>
              <p:nvPr/>
            </p:nvSpPr>
            <p:spPr>
              <a:xfrm>
                <a:off x="7923988" y="3123922"/>
                <a:ext cx="538930" cy="20182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3437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A12A1DF7-ACD5-4D6D-8EFF-9FA76DF6A6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08617" y="3037032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A6E4A000-E81C-4D95-8DB7-E48A01A799C1}"/>
                  </a:ext>
                </a:extLst>
              </p:cNvPr>
              <p:cNvSpPr/>
              <p:nvPr/>
            </p:nvSpPr>
            <p:spPr>
              <a:xfrm>
                <a:off x="7982290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E19E214A-BE47-41CC-8971-D979AD23D583}"/>
                  </a:ext>
                </a:extLst>
              </p:cNvPr>
              <p:cNvSpPr/>
              <p:nvPr/>
            </p:nvSpPr>
            <p:spPr>
              <a:xfrm>
                <a:off x="8315545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C5D08EB4-2A4A-4E28-AC5A-144F3F70642B}"/>
                </a:ext>
              </a:extLst>
            </p:cNvPr>
            <p:cNvGrpSpPr/>
            <p:nvPr/>
          </p:nvGrpSpPr>
          <p:grpSpPr>
            <a:xfrm flipH="1">
              <a:off x="461129" y="619034"/>
              <a:ext cx="2901196" cy="1659949"/>
              <a:chOff x="7449" y="222639"/>
              <a:chExt cx="7046494" cy="4032250"/>
            </a:xfrm>
          </p:grpSpPr>
          <p:pic>
            <p:nvPicPr>
              <p:cNvPr id="63" name="Picture 2" descr="http://vector-magz.com/wp-content/uploads/2013/09/rollercoaster-clipart.png">
                <a:extLst>
                  <a:ext uri="{FF2B5EF4-FFF2-40B4-BE49-F238E27FC236}">
                    <a16:creationId xmlns:a16="http://schemas.microsoft.com/office/drawing/2014/main" id="{3D74EFAB-45CF-45B8-8666-524D415EAF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6"/>
              <a:stretch/>
            </p:blipFill>
            <p:spPr bwMode="auto">
              <a:xfrm>
                <a:off x="1338070" y="435364"/>
                <a:ext cx="5715873" cy="38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22FA09A1-DB4B-440C-8BDE-D6C47CEEF738}"/>
                  </a:ext>
                </a:extLst>
              </p:cNvPr>
              <p:cNvSpPr/>
              <p:nvPr/>
            </p:nvSpPr>
            <p:spPr>
              <a:xfrm rot="17708730">
                <a:off x="3556693" y="1172638"/>
                <a:ext cx="1650299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5D09C1A-B87B-498F-9934-71A0C00EF4D3}"/>
                  </a:ext>
                </a:extLst>
              </p:cNvPr>
              <p:cNvSpPr/>
              <p:nvPr/>
            </p:nvSpPr>
            <p:spPr>
              <a:xfrm rot="18601009">
                <a:off x="4233455" y="414934"/>
                <a:ext cx="1042626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6" name="Picture 2" descr="http://vector-magz.com/wp-content/uploads/2013/09/rollercoaster-clipart.png">
                <a:extLst>
                  <a:ext uri="{FF2B5EF4-FFF2-40B4-BE49-F238E27FC236}">
                    <a16:creationId xmlns:a16="http://schemas.microsoft.com/office/drawing/2014/main" id="{77072691-667C-4721-8E77-A223591700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" r="75305"/>
              <a:stretch/>
            </p:blipFill>
            <p:spPr bwMode="auto">
              <a:xfrm flipH="1">
                <a:off x="7449" y="435363"/>
                <a:ext cx="1373676" cy="38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F32DADF9-F2A8-491D-8080-B9F10133C1AE}"/>
              </a:ext>
            </a:extLst>
          </p:cNvPr>
          <p:cNvSpPr/>
          <p:nvPr/>
        </p:nvSpPr>
        <p:spPr>
          <a:xfrm>
            <a:off x="2738852" y="6173433"/>
            <a:ext cx="91440" cy="91440"/>
          </a:xfrm>
          <a:prstGeom prst="ellipse">
            <a:avLst/>
          </a:prstGeom>
          <a:solidFill>
            <a:srgbClr val="3437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83745E8A-D987-4004-A3B6-A51F38D4F2D1}"/>
              </a:ext>
            </a:extLst>
          </p:cNvPr>
          <p:cNvCxnSpPr>
            <a:cxnSpLocks/>
          </p:cNvCxnSpPr>
          <p:nvPr/>
        </p:nvCxnSpPr>
        <p:spPr>
          <a:xfrm>
            <a:off x="929937" y="5658481"/>
            <a:ext cx="0" cy="15603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F16E971-E94D-4725-8C59-5BF59A6A44CE}"/>
              </a:ext>
            </a:extLst>
          </p:cNvPr>
          <p:cNvCxnSpPr>
            <a:cxnSpLocks/>
          </p:cNvCxnSpPr>
          <p:nvPr/>
        </p:nvCxnSpPr>
        <p:spPr>
          <a:xfrm>
            <a:off x="2785639" y="6219154"/>
            <a:ext cx="0" cy="99971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1" name="Table 80">
            <a:extLst>
              <a:ext uri="{FF2B5EF4-FFF2-40B4-BE49-F238E27FC236}">
                <a16:creationId xmlns:a16="http://schemas.microsoft.com/office/drawing/2014/main" id="{84D86BCC-5699-4C42-B612-7FC9880A8397}"/>
              </a:ext>
            </a:extLst>
          </p:cNvPr>
          <p:cNvGraphicFramePr>
            <a:graphicFrameLocks noGrp="1"/>
          </p:cNvGraphicFramePr>
          <p:nvPr/>
        </p:nvGraphicFramePr>
        <p:xfrm>
          <a:off x="616291" y="6304395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599452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63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9248"/>
                  </a:ext>
                </a:extLst>
              </a:tr>
            </a:tbl>
          </a:graphicData>
        </a:graphic>
      </p:graphicFrame>
      <p:graphicFrame>
        <p:nvGraphicFramePr>
          <p:cNvPr id="82" name="Table 81">
            <a:extLst>
              <a:ext uri="{FF2B5EF4-FFF2-40B4-BE49-F238E27FC236}">
                <a16:creationId xmlns:a16="http://schemas.microsoft.com/office/drawing/2014/main" id="{B4895142-B1AA-4098-B478-8C6CA834949C}"/>
              </a:ext>
            </a:extLst>
          </p:cNvPr>
          <p:cNvGraphicFramePr>
            <a:graphicFrameLocks noGrp="1"/>
          </p:cNvGraphicFramePr>
          <p:nvPr/>
        </p:nvGraphicFramePr>
        <p:xfrm>
          <a:off x="2459767" y="6533591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599452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9248"/>
                  </a:ext>
                </a:extLst>
              </a:tr>
            </a:tbl>
          </a:graphicData>
        </a:graphic>
      </p:graphicFrame>
      <p:sp>
        <p:nvSpPr>
          <p:cNvPr id="83" name="TextBox 82">
            <a:extLst>
              <a:ext uri="{FF2B5EF4-FFF2-40B4-BE49-F238E27FC236}">
                <a16:creationId xmlns:a16="http://schemas.microsoft.com/office/drawing/2014/main" id="{00681ADF-BE15-4DC6-A92E-D74B9950BE94}"/>
              </a:ext>
            </a:extLst>
          </p:cNvPr>
          <p:cNvSpPr txBox="1"/>
          <p:nvPr/>
        </p:nvSpPr>
        <p:spPr>
          <a:xfrm>
            <a:off x="1045649" y="5395205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300 kg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4949BA0D-C9C6-4414-97B4-A349D55A26EF}"/>
              </a:ext>
            </a:extLst>
          </p:cNvPr>
          <p:cNvGrpSpPr/>
          <p:nvPr/>
        </p:nvGrpSpPr>
        <p:grpSpPr>
          <a:xfrm>
            <a:off x="440490" y="7922877"/>
            <a:ext cx="2901196" cy="1816275"/>
            <a:chOff x="461129" y="462708"/>
            <a:chExt cx="2901196" cy="1816275"/>
          </a:xfrm>
        </p:grpSpPr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92D35E61-5B48-44AC-9A50-849BC242582B}"/>
                </a:ext>
              </a:extLst>
            </p:cNvPr>
            <p:cNvGrpSpPr/>
            <p:nvPr/>
          </p:nvGrpSpPr>
          <p:grpSpPr>
            <a:xfrm>
              <a:off x="817790" y="462708"/>
              <a:ext cx="269998" cy="253225"/>
              <a:chOff x="7923988" y="2862218"/>
              <a:chExt cx="538930" cy="505449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0325256C-D9F5-40FF-A41E-DD447707DC88}"/>
                  </a:ext>
                </a:extLst>
              </p:cNvPr>
              <p:cNvSpPr/>
              <p:nvPr/>
            </p:nvSpPr>
            <p:spPr>
              <a:xfrm>
                <a:off x="8019264" y="2862218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B92ED656-54D2-47C2-A63D-BF96392DAC2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3730" y="2965919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C0473F4C-E217-47E4-81F7-D53075906D5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9264" y="3017337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>
                <a:extLst>
                  <a:ext uri="{FF2B5EF4-FFF2-40B4-BE49-F238E27FC236}">
                    <a16:creationId xmlns:a16="http://schemas.microsoft.com/office/drawing/2014/main" id="{845C19C9-B952-4293-8BF7-A56CEB8F2C4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75577" y="3025683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DD28DB6E-55A9-482D-92A5-0FDAD45F6499}"/>
                  </a:ext>
                </a:extLst>
              </p:cNvPr>
              <p:cNvSpPr/>
              <p:nvPr/>
            </p:nvSpPr>
            <p:spPr>
              <a:xfrm>
                <a:off x="8252304" y="2873567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DA0CEBB7-02AB-44F8-9C58-DE3971F089A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6770" y="2977268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D3362060-B7AE-4A43-A31D-40768B4A942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52304" y="3028686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98" name="Rounded Rectangle 15">
                <a:extLst>
                  <a:ext uri="{FF2B5EF4-FFF2-40B4-BE49-F238E27FC236}">
                    <a16:creationId xmlns:a16="http://schemas.microsoft.com/office/drawing/2014/main" id="{2709A459-C91D-40E5-9FDC-0197EF4653F0}"/>
                  </a:ext>
                </a:extLst>
              </p:cNvPr>
              <p:cNvSpPr/>
              <p:nvPr/>
            </p:nvSpPr>
            <p:spPr>
              <a:xfrm>
                <a:off x="7923988" y="3123922"/>
                <a:ext cx="538930" cy="20182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3437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30097CA9-5D84-4099-9ADB-8510E91540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08617" y="3037032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DA661FED-A68F-473C-ADA8-698DC25B5A51}"/>
                  </a:ext>
                </a:extLst>
              </p:cNvPr>
              <p:cNvSpPr/>
              <p:nvPr/>
            </p:nvSpPr>
            <p:spPr>
              <a:xfrm>
                <a:off x="7982290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3B27FF37-F137-49E2-B21C-18C17A3156C2}"/>
                  </a:ext>
                </a:extLst>
              </p:cNvPr>
              <p:cNvSpPr/>
              <p:nvPr/>
            </p:nvSpPr>
            <p:spPr>
              <a:xfrm>
                <a:off x="8315545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44D4A5A4-FD9E-436F-BC9F-EEE023E542B6}"/>
                </a:ext>
              </a:extLst>
            </p:cNvPr>
            <p:cNvGrpSpPr/>
            <p:nvPr/>
          </p:nvGrpSpPr>
          <p:grpSpPr>
            <a:xfrm flipH="1">
              <a:off x="461129" y="619034"/>
              <a:ext cx="2901196" cy="1659949"/>
              <a:chOff x="7449" y="222639"/>
              <a:chExt cx="7046494" cy="4032250"/>
            </a:xfrm>
          </p:grpSpPr>
          <p:pic>
            <p:nvPicPr>
              <p:cNvPr id="87" name="Picture 2" descr="http://vector-magz.com/wp-content/uploads/2013/09/rollercoaster-clipart.png">
                <a:extLst>
                  <a:ext uri="{FF2B5EF4-FFF2-40B4-BE49-F238E27FC236}">
                    <a16:creationId xmlns:a16="http://schemas.microsoft.com/office/drawing/2014/main" id="{A53536B0-9860-4C6A-880D-EE5F9D7413C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6"/>
              <a:stretch/>
            </p:blipFill>
            <p:spPr bwMode="auto">
              <a:xfrm>
                <a:off x="1338070" y="435364"/>
                <a:ext cx="5715873" cy="38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314AAED5-D879-4EC4-9413-C41E37CE901F}"/>
                  </a:ext>
                </a:extLst>
              </p:cNvPr>
              <p:cNvSpPr/>
              <p:nvPr/>
            </p:nvSpPr>
            <p:spPr>
              <a:xfrm rot="17708730">
                <a:off x="3556693" y="1172638"/>
                <a:ext cx="1650299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A69C6A9-B7AF-4DF5-B996-943A503CF22C}"/>
                  </a:ext>
                </a:extLst>
              </p:cNvPr>
              <p:cNvSpPr/>
              <p:nvPr/>
            </p:nvSpPr>
            <p:spPr>
              <a:xfrm rot="18601009">
                <a:off x="4233455" y="414934"/>
                <a:ext cx="1042626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0" name="Picture 2" descr="http://vector-magz.com/wp-content/uploads/2013/09/rollercoaster-clipart.png">
                <a:extLst>
                  <a:ext uri="{FF2B5EF4-FFF2-40B4-BE49-F238E27FC236}">
                    <a16:creationId xmlns:a16="http://schemas.microsoft.com/office/drawing/2014/main" id="{F5EB4011-18CC-484D-9D97-C03BACEFE67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" r="75305"/>
              <a:stretch/>
            </p:blipFill>
            <p:spPr bwMode="auto">
              <a:xfrm flipH="1">
                <a:off x="7449" y="435363"/>
                <a:ext cx="1373676" cy="38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02" name="Oval 101">
            <a:extLst>
              <a:ext uri="{FF2B5EF4-FFF2-40B4-BE49-F238E27FC236}">
                <a16:creationId xmlns:a16="http://schemas.microsoft.com/office/drawing/2014/main" id="{E0DC14B8-F22E-4479-A71D-6EB72F0E01CC}"/>
              </a:ext>
            </a:extLst>
          </p:cNvPr>
          <p:cNvSpPr/>
          <p:nvPr/>
        </p:nvSpPr>
        <p:spPr>
          <a:xfrm>
            <a:off x="2738852" y="8693716"/>
            <a:ext cx="91440" cy="91440"/>
          </a:xfrm>
          <a:prstGeom prst="ellipse">
            <a:avLst/>
          </a:prstGeom>
          <a:solidFill>
            <a:srgbClr val="3437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DE9F1738-E86B-4E21-A517-EBB6AC4BC118}"/>
              </a:ext>
            </a:extLst>
          </p:cNvPr>
          <p:cNvCxnSpPr>
            <a:cxnSpLocks/>
          </p:cNvCxnSpPr>
          <p:nvPr/>
        </p:nvCxnSpPr>
        <p:spPr>
          <a:xfrm>
            <a:off x="929937" y="8178764"/>
            <a:ext cx="0" cy="15603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EBEF91A1-4254-44FF-A9A2-0D0652AF8814}"/>
              </a:ext>
            </a:extLst>
          </p:cNvPr>
          <p:cNvCxnSpPr>
            <a:cxnSpLocks/>
          </p:cNvCxnSpPr>
          <p:nvPr/>
        </p:nvCxnSpPr>
        <p:spPr>
          <a:xfrm>
            <a:off x="2785639" y="8739437"/>
            <a:ext cx="0" cy="99971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5" name="Table 104">
            <a:extLst>
              <a:ext uri="{FF2B5EF4-FFF2-40B4-BE49-F238E27FC236}">
                <a16:creationId xmlns:a16="http://schemas.microsoft.com/office/drawing/2014/main" id="{83A9A061-3B7B-4D45-AA33-D4C7C7918373}"/>
              </a:ext>
            </a:extLst>
          </p:cNvPr>
          <p:cNvGraphicFramePr>
            <a:graphicFrameLocks noGrp="1"/>
          </p:cNvGraphicFramePr>
          <p:nvPr/>
        </p:nvGraphicFramePr>
        <p:xfrm>
          <a:off x="616291" y="8824678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599452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54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9248"/>
                  </a:ext>
                </a:extLst>
              </a:tr>
            </a:tbl>
          </a:graphicData>
        </a:graphic>
      </p:graphicFrame>
      <p:graphicFrame>
        <p:nvGraphicFramePr>
          <p:cNvPr id="106" name="Table 105">
            <a:extLst>
              <a:ext uri="{FF2B5EF4-FFF2-40B4-BE49-F238E27FC236}">
                <a16:creationId xmlns:a16="http://schemas.microsoft.com/office/drawing/2014/main" id="{A2CDC1B0-14E7-4F89-985E-9A0EB9EAE34B}"/>
              </a:ext>
            </a:extLst>
          </p:cNvPr>
          <p:cNvGraphicFramePr>
            <a:graphicFrameLocks noGrp="1"/>
          </p:cNvGraphicFramePr>
          <p:nvPr/>
        </p:nvGraphicFramePr>
        <p:xfrm>
          <a:off x="2459767" y="9053874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599452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40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9248"/>
                  </a:ext>
                </a:extLst>
              </a:tr>
            </a:tbl>
          </a:graphicData>
        </a:graphic>
      </p:graphicFrame>
      <p:sp>
        <p:nvSpPr>
          <p:cNvPr id="107" name="TextBox 106">
            <a:extLst>
              <a:ext uri="{FF2B5EF4-FFF2-40B4-BE49-F238E27FC236}">
                <a16:creationId xmlns:a16="http://schemas.microsoft.com/office/drawing/2014/main" id="{112620E2-512D-4D50-9A81-98CAE64362FF}"/>
              </a:ext>
            </a:extLst>
          </p:cNvPr>
          <p:cNvSpPr txBox="1"/>
          <p:nvPr/>
        </p:nvSpPr>
        <p:spPr>
          <a:xfrm>
            <a:off x="1045649" y="7915488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300 kg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2656EFE6-C4FC-4FF2-A827-E083BBCE130D}"/>
              </a:ext>
            </a:extLst>
          </p:cNvPr>
          <p:cNvSpPr txBox="1"/>
          <p:nvPr/>
        </p:nvSpPr>
        <p:spPr>
          <a:xfrm>
            <a:off x="2016865" y="396356"/>
            <a:ext cx="415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the speed of the roller coaster car as it rolls over the second hill if it starts as shown with a velocity of 0 m/s?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62421A3-F49A-4A33-BAD2-26C0FA0EA927}"/>
              </a:ext>
            </a:extLst>
          </p:cNvPr>
          <p:cNvSpPr txBox="1"/>
          <p:nvPr/>
        </p:nvSpPr>
        <p:spPr>
          <a:xfrm>
            <a:off x="2016865" y="2821883"/>
            <a:ext cx="415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the speed of the roller coaster car as it rolls over the second hill if it starts as shown with a velocity of 0 m/s?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DA392CB-F512-4365-B258-593787BAB292}"/>
              </a:ext>
            </a:extLst>
          </p:cNvPr>
          <p:cNvSpPr txBox="1"/>
          <p:nvPr/>
        </p:nvSpPr>
        <p:spPr>
          <a:xfrm>
            <a:off x="2016865" y="5311083"/>
            <a:ext cx="415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the speed of the roller coaster car as it rolls over the second hill if it starts as shown with a velocity of 0 m/s?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7BB5F46-879C-406E-B912-21A1A85412DC}"/>
              </a:ext>
            </a:extLst>
          </p:cNvPr>
          <p:cNvSpPr txBox="1"/>
          <p:nvPr/>
        </p:nvSpPr>
        <p:spPr>
          <a:xfrm>
            <a:off x="2016865" y="7838210"/>
            <a:ext cx="415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the speed of the roller coaster car as it rolls over the second hill if it starts as shown with a velocity of 0 m/s?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4CA79C1-CF96-40B9-89C9-CDE0B4284B87}"/>
              </a:ext>
            </a:extLst>
          </p:cNvPr>
          <p:cNvSpPr txBox="1"/>
          <p:nvPr/>
        </p:nvSpPr>
        <p:spPr>
          <a:xfrm>
            <a:off x="4058949" y="1423911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22.80 m/s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8B573877-CE4C-42B9-94EC-EE81E871D9D7}"/>
              </a:ext>
            </a:extLst>
          </p:cNvPr>
          <p:cNvSpPr txBox="1"/>
          <p:nvPr/>
        </p:nvSpPr>
        <p:spPr>
          <a:xfrm>
            <a:off x="4038310" y="3864786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18.44 m/s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860D86AE-7E6F-4F80-A106-F0C950A014C7}"/>
              </a:ext>
            </a:extLst>
          </p:cNvPr>
          <p:cNvSpPr txBox="1"/>
          <p:nvPr/>
        </p:nvSpPr>
        <p:spPr>
          <a:xfrm>
            <a:off x="4038310" y="6382847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21.45 m/s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3ADE3ECA-C499-4C1D-B66E-058EB7EFF2F6}"/>
              </a:ext>
            </a:extLst>
          </p:cNvPr>
          <p:cNvSpPr txBox="1"/>
          <p:nvPr/>
        </p:nvSpPr>
        <p:spPr>
          <a:xfrm>
            <a:off x="4038310" y="8903130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16.73 m/s</a:t>
            </a:r>
          </a:p>
        </p:txBody>
      </p:sp>
    </p:spTree>
    <p:extLst>
      <p:ext uri="{BB962C8B-B14F-4D97-AF65-F5344CB8AC3E}">
        <p14:creationId xmlns:p14="http://schemas.microsoft.com/office/powerpoint/2010/main" val="97872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32F16181-8F48-432B-B277-9D230BD9F8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7772400" cy="100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5080729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16724175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5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211173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6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861621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7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980383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8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934506"/>
                  </a:ext>
                </a:extLst>
              </a:tr>
            </a:tbl>
          </a:graphicData>
        </a:graphic>
      </p:graphicFrame>
      <p:sp>
        <p:nvSpPr>
          <p:cNvPr id="108" name="TextBox 107">
            <a:extLst>
              <a:ext uri="{FF2B5EF4-FFF2-40B4-BE49-F238E27FC236}">
                <a16:creationId xmlns:a16="http://schemas.microsoft.com/office/drawing/2014/main" id="{2656EFE6-C4FC-4FF2-A827-E083BBCE130D}"/>
              </a:ext>
            </a:extLst>
          </p:cNvPr>
          <p:cNvSpPr txBox="1"/>
          <p:nvPr/>
        </p:nvSpPr>
        <p:spPr>
          <a:xfrm>
            <a:off x="2016865" y="396356"/>
            <a:ext cx="415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the speed of the roller coaster car as it rolls over the second hill if it starts as shown with a velocity of 0 m/s?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262421A3-F49A-4A33-BAD2-26C0FA0EA927}"/>
              </a:ext>
            </a:extLst>
          </p:cNvPr>
          <p:cNvSpPr txBox="1"/>
          <p:nvPr/>
        </p:nvSpPr>
        <p:spPr>
          <a:xfrm>
            <a:off x="2016865" y="2821883"/>
            <a:ext cx="415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the speed of the roller coaster car as it rolls over the second hill if it starts as shown with a velocity of 0 m/s?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EDA392CB-F512-4365-B258-593787BAB292}"/>
              </a:ext>
            </a:extLst>
          </p:cNvPr>
          <p:cNvSpPr txBox="1"/>
          <p:nvPr/>
        </p:nvSpPr>
        <p:spPr>
          <a:xfrm>
            <a:off x="2016865" y="5311083"/>
            <a:ext cx="415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the speed of the roller coaster car as it rolls over the second hill if it starts as shown with a velocity of 0 m/s?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47BB5F46-879C-406E-B912-21A1A85412DC}"/>
              </a:ext>
            </a:extLst>
          </p:cNvPr>
          <p:cNvSpPr txBox="1"/>
          <p:nvPr/>
        </p:nvSpPr>
        <p:spPr>
          <a:xfrm>
            <a:off x="2016865" y="7838210"/>
            <a:ext cx="4152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What is the speed of the roller coaster car as it rolls over the second hill if it starts as shown with a velocity of 0 m/s?</a:t>
            </a: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1A457D-E1B9-43BF-9D8B-953A66BD4442}"/>
              </a:ext>
            </a:extLst>
          </p:cNvPr>
          <p:cNvGrpSpPr/>
          <p:nvPr/>
        </p:nvGrpSpPr>
        <p:grpSpPr>
          <a:xfrm>
            <a:off x="461129" y="443658"/>
            <a:ext cx="2901196" cy="1816275"/>
            <a:chOff x="461129" y="462708"/>
            <a:chExt cx="2901196" cy="1816275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CA8A2304-B318-4606-B40B-E27F9CA7A914}"/>
                </a:ext>
              </a:extLst>
            </p:cNvPr>
            <p:cNvGrpSpPr/>
            <p:nvPr/>
          </p:nvGrpSpPr>
          <p:grpSpPr>
            <a:xfrm>
              <a:off x="817790" y="462708"/>
              <a:ext cx="269998" cy="253225"/>
              <a:chOff x="7923988" y="2862218"/>
              <a:chExt cx="538930" cy="505449"/>
            </a:xfrm>
          </p:grpSpPr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0A9DD959-F6BD-4071-9432-AB0401D0F6A8}"/>
                  </a:ext>
                </a:extLst>
              </p:cNvPr>
              <p:cNvSpPr/>
              <p:nvPr/>
            </p:nvSpPr>
            <p:spPr>
              <a:xfrm>
                <a:off x="8019264" y="2862218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E35A8238-4F3B-4D4C-B81C-7EC98A92943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3730" y="2965919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79FD4B80-AF9C-49D2-A4AF-197A454D74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9264" y="3017337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F87778AC-5B7D-4A96-9E6D-E399A820243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75577" y="3025683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064AFC49-4EBB-4891-B74B-6ED13FC0B835}"/>
                  </a:ext>
                </a:extLst>
              </p:cNvPr>
              <p:cNvSpPr/>
              <p:nvPr/>
            </p:nvSpPr>
            <p:spPr>
              <a:xfrm>
                <a:off x="8252304" y="2873567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B90A0FA7-EDB3-4CAD-BBBD-815AB72C18C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6770" y="2977268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8BA45118-4DBE-42E0-8507-DA5C744707F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52304" y="3028686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6" name="Rounded Rectangle 15">
                <a:extLst>
                  <a:ext uri="{FF2B5EF4-FFF2-40B4-BE49-F238E27FC236}">
                    <a16:creationId xmlns:a16="http://schemas.microsoft.com/office/drawing/2014/main" id="{49667E91-F8A6-420C-B171-3758B6371F73}"/>
                  </a:ext>
                </a:extLst>
              </p:cNvPr>
              <p:cNvSpPr/>
              <p:nvPr/>
            </p:nvSpPr>
            <p:spPr>
              <a:xfrm>
                <a:off x="7923988" y="3123922"/>
                <a:ext cx="538930" cy="20182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3437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9B37AE2E-678A-48F9-85FA-DB894F7F48D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08617" y="3037032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8" name="Oval 127">
                <a:extLst>
                  <a:ext uri="{FF2B5EF4-FFF2-40B4-BE49-F238E27FC236}">
                    <a16:creationId xmlns:a16="http://schemas.microsoft.com/office/drawing/2014/main" id="{7B594D84-90CF-4B56-A539-C421826CA691}"/>
                  </a:ext>
                </a:extLst>
              </p:cNvPr>
              <p:cNvSpPr/>
              <p:nvPr/>
            </p:nvSpPr>
            <p:spPr>
              <a:xfrm>
                <a:off x="7982290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Oval 128">
                <a:extLst>
                  <a:ext uri="{FF2B5EF4-FFF2-40B4-BE49-F238E27FC236}">
                    <a16:creationId xmlns:a16="http://schemas.microsoft.com/office/drawing/2014/main" id="{7B9F01D3-56F7-43DB-951F-74BAEF4B826C}"/>
                  </a:ext>
                </a:extLst>
              </p:cNvPr>
              <p:cNvSpPr/>
              <p:nvPr/>
            </p:nvSpPr>
            <p:spPr>
              <a:xfrm>
                <a:off x="8315545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9538D2E-22AF-43A9-93C8-1D27E143FF49}"/>
                </a:ext>
              </a:extLst>
            </p:cNvPr>
            <p:cNvGrpSpPr/>
            <p:nvPr/>
          </p:nvGrpSpPr>
          <p:grpSpPr>
            <a:xfrm flipH="1">
              <a:off x="461129" y="619034"/>
              <a:ext cx="2901196" cy="1659949"/>
              <a:chOff x="7449" y="222639"/>
              <a:chExt cx="7046494" cy="4032250"/>
            </a:xfrm>
          </p:grpSpPr>
          <p:pic>
            <p:nvPicPr>
              <p:cNvPr id="115" name="Picture 2" descr="http://vector-magz.com/wp-content/uploads/2013/09/rollercoaster-clipart.png">
                <a:extLst>
                  <a:ext uri="{FF2B5EF4-FFF2-40B4-BE49-F238E27FC236}">
                    <a16:creationId xmlns:a16="http://schemas.microsoft.com/office/drawing/2014/main" id="{91A59892-BD87-443C-8A00-64549C0F4D1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6"/>
              <a:stretch/>
            </p:blipFill>
            <p:spPr bwMode="auto">
              <a:xfrm>
                <a:off x="1338070" y="435364"/>
                <a:ext cx="5715873" cy="38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DD7CFA60-ACFB-43C2-A6AE-68FA3EDB266F}"/>
                  </a:ext>
                </a:extLst>
              </p:cNvPr>
              <p:cNvSpPr/>
              <p:nvPr/>
            </p:nvSpPr>
            <p:spPr>
              <a:xfrm rot="17708730">
                <a:off x="3556693" y="1172638"/>
                <a:ext cx="1650299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73EDB2CB-2590-40B3-910E-B6319A2CDCB8}"/>
                  </a:ext>
                </a:extLst>
              </p:cNvPr>
              <p:cNvSpPr/>
              <p:nvPr/>
            </p:nvSpPr>
            <p:spPr>
              <a:xfrm rot="18601009">
                <a:off x="4233455" y="414934"/>
                <a:ext cx="1042626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18" name="Picture 2" descr="http://vector-magz.com/wp-content/uploads/2013/09/rollercoaster-clipart.png">
                <a:extLst>
                  <a:ext uri="{FF2B5EF4-FFF2-40B4-BE49-F238E27FC236}">
                    <a16:creationId xmlns:a16="http://schemas.microsoft.com/office/drawing/2014/main" id="{A03FAC5D-585F-45FD-8795-01E836B93F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" r="75305"/>
              <a:stretch/>
            </p:blipFill>
            <p:spPr bwMode="auto">
              <a:xfrm flipH="1">
                <a:off x="7449" y="435363"/>
                <a:ext cx="1373676" cy="38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30" name="Oval 129">
            <a:extLst>
              <a:ext uri="{FF2B5EF4-FFF2-40B4-BE49-F238E27FC236}">
                <a16:creationId xmlns:a16="http://schemas.microsoft.com/office/drawing/2014/main" id="{D690A628-BE62-4F25-98F5-C916E16D30D7}"/>
              </a:ext>
            </a:extLst>
          </p:cNvPr>
          <p:cNvSpPr/>
          <p:nvPr/>
        </p:nvSpPr>
        <p:spPr>
          <a:xfrm>
            <a:off x="2759491" y="1214497"/>
            <a:ext cx="91440" cy="91440"/>
          </a:xfrm>
          <a:prstGeom prst="ellipse">
            <a:avLst/>
          </a:prstGeom>
          <a:solidFill>
            <a:srgbClr val="3437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9D65AEE5-6B3B-45DB-BE29-E7DE927FA3EC}"/>
              </a:ext>
            </a:extLst>
          </p:cNvPr>
          <p:cNvCxnSpPr>
            <a:cxnSpLocks/>
          </p:cNvCxnSpPr>
          <p:nvPr/>
        </p:nvCxnSpPr>
        <p:spPr>
          <a:xfrm>
            <a:off x="950576" y="699545"/>
            <a:ext cx="0" cy="15603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Arrow Connector 131">
            <a:extLst>
              <a:ext uri="{FF2B5EF4-FFF2-40B4-BE49-F238E27FC236}">
                <a16:creationId xmlns:a16="http://schemas.microsoft.com/office/drawing/2014/main" id="{72DF7C20-7411-4214-9AC3-DBA6AE31938B}"/>
              </a:ext>
            </a:extLst>
          </p:cNvPr>
          <p:cNvCxnSpPr>
            <a:cxnSpLocks/>
          </p:cNvCxnSpPr>
          <p:nvPr/>
        </p:nvCxnSpPr>
        <p:spPr>
          <a:xfrm>
            <a:off x="2806278" y="1260218"/>
            <a:ext cx="0" cy="99971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3" name="Table 132">
            <a:extLst>
              <a:ext uri="{FF2B5EF4-FFF2-40B4-BE49-F238E27FC236}">
                <a16:creationId xmlns:a16="http://schemas.microsoft.com/office/drawing/2014/main" id="{8034436F-5B85-4896-B6A0-3E8E0309CFDC}"/>
              </a:ext>
            </a:extLst>
          </p:cNvPr>
          <p:cNvGraphicFramePr>
            <a:graphicFrameLocks noGrp="1"/>
          </p:cNvGraphicFramePr>
          <p:nvPr/>
        </p:nvGraphicFramePr>
        <p:xfrm>
          <a:off x="636930" y="1345459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599452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45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9248"/>
                  </a:ext>
                </a:extLst>
              </a:tr>
            </a:tbl>
          </a:graphicData>
        </a:graphic>
      </p:graphicFrame>
      <p:graphicFrame>
        <p:nvGraphicFramePr>
          <p:cNvPr id="134" name="Table 133">
            <a:extLst>
              <a:ext uri="{FF2B5EF4-FFF2-40B4-BE49-F238E27FC236}">
                <a16:creationId xmlns:a16="http://schemas.microsoft.com/office/drawing/2014/main" id="{B5E96767-44F3-478B-816C-374E4441F854}"/>
              </a:ext>
            </a:extLst>
          </p:cNvPr>
          <p:cNvGraphicFramePr>
            <a:graphicFrameLocks noGrp="1"/>
          </p:cNvGraphicFramePr>
          <p:nvPr/>
        </p:nvGraphicFramePr>
        <p:xfrm>
          <a:off x="2480406" y="1574655"/>
          <a:ext cx="652780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52780">
                  <a:extLst>
                    <a:ext uri="{9D8B030D-6E8A-4147-A177-3AD203B41FA5}">
                      <a16:colId xmlns:a16="http://schemas.microsoft.com/office/drawing/2014/main" val="2599452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9248"/>
                  </a:ext>
                </a:extLst>
              </a:tr>
            </a:tbl>
          </a:graphicData>
        </a:graphic>
      </p:graphicFrame>
      <p:sp>
        <p:nvSpPr>
          <p:cNvPr id="135" name="TextBox 134">
            <a:extLst>
              <a:ext uri="{FF2B5EF4-FFF2-40B4-BE49-F238E27FC236}">
                <a16:creationId xmlns:a16="http://schemas.microsoft.com/office/drawing/2014/main" id="{807AA14B-F117-4379-8BAF-9D57481C3E89}"/>
              </a:ext>
            </a:extLst>
          </p:cNvPr>
          <p:cNvSpPr txBox="1"/>
          <p:nvPr/>
        </p:nvSpPr>
        <p:spPr>
          <a:xfrm>
            <a:off x="1066288" y="436269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300 kg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7BF6BEE-B8B2-48A3-9521-589D4A0355DC}"/>
              </a:ext>
            </a:extLst>
          </p:cNvPr>
          <p:cNvGrpSpPr/>
          <p:nvPr/>
        </p:nvGrpSpPr>
        <p:grpSpPr>
          <a:xfrm>
            <a:off x="440490" y="2884533"/>
            <a:ext cx="2901196" cy="1816275"/>
            <a:chOff x="461129" y="462708"/>
            <a:chExt cx="2901196" cy="1816275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1DBE54D1-45B9-4FDA-94C7-5CB6E9F9F558}"/>
                </a:ext>
              </a:extLst>
            </p:cNvPr>
            <p:cNvGrpSpPr/>
            <p:nvPr/>
          </p:nvGrpSpPr>
          <p:grpSpPr>
            <a:xfrm>
              <a:off x="817790" y="462708"/>
              <a:ext cx="269998" cy="253225"/>
              <a:chOff x="7923988" y="2862218"/>
              <a:chExt cx="538930" cy="505449"/>
            </a:xfrm>
          </p:grpSpPr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1E1F4220-A098-447D-B7CB-C9EF9E2809DB}"/>
                  </a:ext>
                </a:extLst>
              </p:cNvPr>
              <p:cNvSpPr/>
              <p:nvPr/>
            </p:nvSpPr>
            <p:spPr>
              <a:xfrm>
                <a:off x="8019264" y="2862218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74806F06-0DD3-4515-84D0-1B19989757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3730" y="2965919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BB373047-21A9-4CE5-8B37-70F922FBD31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9264" y="3017337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C2DA6D9C-2692-4F5D-8D5C-8294314925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75577" y="3025683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47" name="Oval 146">
                <a:extLst>
                  <a:ext uri="{FF2B5EF4-FFF2-40B4-BE49-F238E27FC236}">
                    <a16:creationId xmlns:a16="http://schemas.microsoft.com/office/drawing/2014/main" id="{DD0B59BE-02EA-4EBD-932D-9E425D518395}"/>
                  </a:ext>
                </a:extLst>
              </p:cNvPr>
              <p:cNvSpPr/>
              <p:nvPr/>
            </p:nvSpPr>
            <p:spPr>
              <a:xfrm>
                <a:off x="8252304" y="2873567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401B2B81-26A5-4306-ACCA-0AAD5C6E18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6770" y="2977268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1F2D89FC-44B4-43F9-B645-57B24177242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52304" y="3028686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0" name="Rounded Rectangle 15">
                <a:extLst>
                  <a:ext uri="{FF2B5EF4-FFF2-40B4-BE49-F238E27FC236}">
                    <a16:creationId xmlns:a16="http://schemas.microsoft.com/office/drawing/2014/main" id="{AE278F42-DD49-48F7-A646-7020326C7338}"/>
                  </a:ext>
                </a:extLst>
              </p:cNvPr>
              <p:cNvSpPr/>
              <p:nvPr/>
            </p:nvSpPr>
            <p:spPr>
              <a:xfrm>
                <a:off x="7923988" y="3123922"/>
                <a:ext cx="538930" cy="20182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3437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C43C7C08-4F0B-419A-8045-41D12B2CC02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08617" y="3037032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2" name="Oval 151">
                <a:extLst>
                  <a:ext uri="{FF2B5EF4-FFF2-40B4-BE49-F238E27FC236}">
                    <a16:creationId xmlns:a16="http://schemas.microsoft.com/office/drawing/2014/main" id="{62754F1E-94C2-4EEF-AB45-03B7330FF18D}"/>
                  </a:ext>
                </a:extLst>
              </p:cNvPr>
              <p:cNvSpPr/>
              <p:nvPr/>
            </p:nvSpPr>
            <p:spPr>
              <a:xfrm>
                <a:off x="7982290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3" name="Oval 152">
                <a:extLst>
                  <a:ext uri="{FF2B5EF4-FFF2-40B4-BE49-F238E27FC236}">
                    <a16:creationId xmlns:a16="http://schemas.microsoft.com/office/drawing/2014/main" id="{3B4E8063-2CE5-403C-B2CF-2CC4868014BB}"/>
                  </a:ext>
                </a:extLst>
              </p:cNvPr>
              <p:cNvSpPr/>
              <p:nvPr/>
            </p:nvSpPr>
            <p:spPr>
              <a:xfrm>
                <a:off x="8315545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4D82482F-BCB3-4F9F-AA32-320386802BDA}"/>
                </a:ext>
              </a:extLst>
            </p:cNvPr>
            <p:cNvGrpSpPr/>
            <p:nvPr/>
          </p:nvGrpSpPr>
          <p:grpSpPr>
            <a:xfrm flipH="1">
              <a:off x="461129" y="619034"/>
              <a:ext cx="2901196" cy="1659949"/>
              <a:chOff x="7449" y="222639"/>
              <a:chExt cx="7046494" cy="4032250"/>
            </a:xfrm>
          </p:grpSpPr>
          <p:pic>
            <p:nvPicPr>
              <p:cNvPr id="139" name="Picture 2" descr="http://vector-magz.com/wp-content/uploads/2013/09/rollercoaster-clipart.png">
                <a:extLst>
                  <a:ext uri="{FF2B5EF4-FFF2-40B4-BE49-F238E27FC236}">
                    <a16:creationId xmlns:a16="http://schemas.microsoft.com/office/drawing/2014/main" id="{4FD08131-CA3D-4EBA-826C-C560A0DE4A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6"/>
              <a:stretch/>
            </p:blipFill>
            <p:spPr bwMode="auto">
              <a:xfrm>
                <a:off x="1338070" y="435364"/>
                <a:ext cx="5715873" cy="38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76EC1DAA-EA67-45F4-B462-F7A8BFF44A5C}"/>
                  </a:ext>
                </a:extLst>
              </p:cNvPr>
              <p:cNvSpPr/>
              <p:nvPr/>
            </p:nvSpPr>
            <p:spPr>
              <a:xfrm rot="17708730">
                <a:off x="3556693" y="1172638"/>
                <a:ext cx="1650299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1" name="Rectangle 140">
                <a:extLst>
                  <a:ext uri="{FF2B5EF4-FFF2-40B4-BE49-F238E27FC236}">
                    <a16:creationId xmlns:a16="http://schemas.microsoft.com/office/drawing/2014/main" id="{0855DFA7-5225-49E1-BC81-96634A3F2F25}"/>
                  </a:ext>
                </a:extLst>
              </p:cNvPr>
              <p:cNvSpPr/>
              <p:nvPr/>
            </p:nvSpPr>
            <p:spPr>
              <a:xfrm rot="18601009">
                <a:off x="4233455" y="414934"/>
                <a:ext cx="1042626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2" name="Picture 2" descr="http://vector-magz.com/wp-content/uploads/2013/09/rollercoaster-clipart.png">
                <a:extLst>
                  <a:ext uri="{FF2B5EF4-FFF2-40B4-BE49-F238E27FC236}">
                    <a16:creationId xmlns:a16="http://schemas.microsoft.com/office/drawing/2014/main" id="{04655C55-ECE2-4F82-8048-ED051BC9C57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" r="75305"/>
              <a:stretch/>
            </p:blipFill>
            <p:spPr bwMode="auto">
              <a:xfrm flipH="1">
                <a:off x="7449" y="435363"/>
                <a:ext cx="1373676" cy="38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54" name="Oval 153">
            <a:extLst>
              <a:ext uri="{FF2B5EF4-FFF2-40B4-BE49-F238E27FC236}">
                <a16:creationId xmlns:a16="http://schemas.microsoft.com/office/drawing/2014/main" id="{0F8E99A8-E9C7-4DA2-8C63-7F1FD928E55E}"/>
              </a:ext>
            </a:extLst>
          </p:cNvPr>
          <p:cNvSpPr/>
          <p:nvPr/>
        </p:nvSpPr>
        <p:spPr>
          <a:xfrm>
            <a:off x="2738852" y="3655372"/>
            <a:ext cx="91440" cy="91440"/>
          </a:xfrm>
          <a:prstGeom prst="ellipse">
            <a:avLst/>
          </a:prstGeom>
          <a:solidFill>
            <a:srgbClr val="3437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Arrow Connector 154">
            <a:extLst>
              <a:ext uri="{FF2B5EF4-FFF2-40B4-BE49-F238E27FC236}">
                <a16:creationId xmlns:a16="http://schemas.microsoft.com/office/drawing/2014/main" id="{3E607D80-E1D3-4C67-AF9A-C57480CED9C0}"/>
              </a:ext>
            </a:extLst>
          </p:cNvPr>
          <p:cNvCxnSpPr>
            <a:cxnSpLocks/>
          </p:cNvCxnSpPr>
          <p:nvPr/>
        </p:nvCxnSpPr>
        <p:spPr>
          <a:xfrm>
            <a:off x="929937" y="3140420"/>
            <a:ext cx="0" cy="15603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8D290633-6653-472B-A564-9EB1695572C7}"/>
              </a:ext>
            </a:extLst>
          </p:cNvPr>
          <p:cNvCxnSpPr>
            <a:cxnSpLocks/>
          </p:cNvCxnSpPr>
          <p:nvPr/>
        </p:nvCxnSpPr>
        <p:spPr>
          <a:xfrm>
            <a:off x="2785639" y="3701093"/>
            <a:ext cx="0" cy="99971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7" name="Table 156">
            <a:extLst>
              <a:ext uri="{FF2B5EF4-FFF2-40B4-BE49-F238E27FC236}">
                <a16:creationId xmlns:a16="http://schemas.microsoft.com/office/drawing/2014/main" id="{20C090F4-5C26-42AD-A745-8B5316417A43}"/>
              </a:ext>
            </a:extLst>
          </p:cNvPr>
          <p:cNvGraphicFramePr>
            <a:graphicFrameLocks noGrp="1"/>
          </p:cNvGraphicFramePr>
          <p:nvPr/>
        </p:nvGraphicFramePr>
        <p:xfrm>
          <a:off x="616291" y="3786334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599452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36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9248"/>
                  </a:ext>
                </a:extLst>
              </a:tr>
            </a:tbl>
          </a:graphicData>
        </a:graphic>
      </p:graphicFrame>
      <p:graphicFrame>
        <p:nvGraphicFramePr>
          <p:cNvPr id="158" name="Table 157">
            <a:extLst>
              <a:ext uri="{FF2B5EF4-FFF2-40B4-BE49-F238E27FC236}">
                <a16:creationId xmlns:a16="http://schemas.microsoft.com/office/drawing/2014/main" id="{942AB1B9-A2F2-4FF8-B71D-FD1641629B5C}"/>
              </a:ext>
            </a:extLst>
          </p:cNvPr>
          <p:cNvGraphicFramePr>
            <a:graphicFrameLocks noGrp="1"/>
          </p:cNvGraphicFramePr>
          <p:nvPr/>
        </p:nvGraphicFramePr>
        <p:xfrm>
          <a:off x="2459767" y="4015530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599452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9248"/>
                  </a:ext>
                </a:extLst>
              </a:tr>
            </a:tbl>
          </a:graphicData>
        </a:graphic>
      </p:graphicFrame>
      <p:sp>
        <p:nvSpPr>
          <p:cNvPr id="159" name="TextBox 158">
            <a:extLst>
              <a:ext uri="{FF2B5EF4-FFF2-40B4-BE49-F238E27FC236}">
                <a16:creationId xmlns:a16="http://schemas.microsoft.com/office/drawing/2014/main" id="{FE7E12CF-9722-4B53-8DB9-5DFF2CFB6C1D}"/>
              </a:ext>
            </a:extLst>
          </p:cNvPr>
          <p:cNvSpPr txBox="1"/>
          <p:nvPr/>
        </p:nvSpPr>
        <p:spPr>
          <a:xfrm>
            <a:off x="1045649" y="2877144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300 kg</a:t>
            </a:r>
          </a:p>
        </p:txBody>
      </p: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3937292A-259D-41AD-A4B9-E823B50B0403}"/>
              </a:ext>
            </a:extLst>
          </p:cNvPr>
          <p:cNvGrpSpPr/>
          <p:nvPr/>
        </p:nvGrpSpPr>
        <p:grpSpPr>
          <a:xfrm>
            <a:off x="440490" y="5402594"/>
            <a:ext cx="2901196" cy="1816275"/>
            <a:chOff x="461129" y="462708"/>
            <a:chExt cx="2901196" cy="1816275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7618C154-E8DB-47F6-900A-FE045C8A99C0}"/>
                </a:ext>
              </a:extLst>
            </p:cNvPr>
            <p:cNvGrpSpPr/>
            <p:nvPr/>
          </p:nvGrpSpPr>
          <p:grpSpPr>
            <a:xfrm>
              <a:off x="817790" y="462708"/>
              <a:ext cx="269998" cy="253225"/>
              <a:chOff x="7923988" y="2862218"/>
              <a:chExt cx="538930" cy="505449"/>
            </a:xfrm>
          </p:grpSpPr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0ADAC863-6958-4FC9-8F6D-5CDFCA14A139}"/>
                  </a:ext>
                </a:extLst>
              </p:cNvPr>
              <p:cNvSpPr/>
              <p:nvPr/>
            </p:nvSpPr>
            <p:spPr>
              <a:xfrm>
                <a:off x="8019264" y="2862218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6CB75ED5-A67E-4D9C-B720-0A9D9823FC2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3730" y="2965919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7A53352D-2993-4B2F-8732-DB49B2612F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9264" y="3017337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792499E9-C00D-4F21-961F-57647ECF0AD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75577" y="3025683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1" name="Oval 170">
                <a:extLst>
                  <a:ext uri="{FF2B5EF4-FFF2-40B4-BE49-F238E27FC236}">
                    <a16:creationId xmlns:a16="http://schemas.microsoft.com/office/drawing/2014/main" id="{BF4F7664-221F-452B-AA72-9BE52EB062A0}"/>
                  </a:ext>
                </a:extLst>
              </p:cNvPr>
              <p:cNvSpPr/>
              <p:nvPr/>
            </p:nvSpPr>
            <p:spPr>
              <a:xfrm>
                <a:off x="8252304" y="2873567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7B3D5E25-7E6E-4E06-AC23-C1D568068F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6770" y="2977268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6BBC1773-66E6-471C-867D-74BE039C89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52304" y="3028686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" name="Rounded Rectangle 15">
                <a:extLst>
                  <a:ext uri="{FF2B5EF4-FFF2-40B4-BE49-F238E27FC236}">
                    <a16:creationId xmlns:a16="http://schemas.microsoft.com/office/drawing/2014/main" id="{743FF038-B359-46A3-8A33-D43305AD4F40}"/>
                  </a:ext>
                </a:extLst>
              </p:cNvPr>
              <p:cNvSpPr/>
              <p:nvPr/>
            </p:nvSpPr>
            <p:spPr>
              <a:xfrm>
                <a:off x="7923988" y="3123922"/>
                <a:ext cx="538930" cy="20182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3437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61145CCD-80B2-4D2A-BC81-5B465AC02CB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08617" y="3037032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1A3C3D58-73B3-40A0-B080-ECA870D71BBF}"/>
                  </a:ext>
                </a:extLst>
              </p:cNvPr>
              <p:cNvSpPr/>
              <p:nvPr/>
            </p:nvSpPr>
            <p:spPr>
              <a:xfrm>
                <a:off x="7982290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94630E4A-1750-4BD6-B1CC-8CEEF5BF4E55}"/>
                  </a:ext>
                </a:extLst>
              </p:cNvPr>
              <p:cNvSpPr/>
              <p:nvPr/>
            </p:nvSpPr>
            <p:spPr>
              <a:xfrm>
                <a:off x="8315545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5F91B8D7-A978-4FF4-B054-7BC1EBBF2479}"/>
                </a:ext>
              </a:extLst>
            </p:cNvPr>
            <p:cNvGrpSpPr/>
            <p:nvPr/>
          </p:nvGrpSpPr>
          <p:grpSpPr>
            <a:xfrm flipH="1">
              <a:off x="461129" y="619034"/>
              <a:ext cx="2901196" cy="1659949"/>
              <a:chOff x="7449" y="222639"/>
              <a:chExt cx="7046494" cy="4032250"/>
            </a:xfrm>
          </p:grpSpPr>
          <p:pic>
            <p:nvPicPr>
              <p:cNvPr id="163" name="Picture 2" descr="http://vector-magz.com/wp-content/uploads/2013/09/rollercoaster-clipart.png">
                <a:extLst>
                  <a:ext uri="{FF2B5EF4-FFF2-40B4-BE49-F238E27FC236}">
                    <a16:creationId xmlns:a16="http://schemas.microsoft.com/office/drawing/2014/main" id="{710186F5-0B4B-4B9A-BAAF-D63DEDA6310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6"/>
              <a:stretch/>
            </p:blipFill>
            <p:spPr bwMode="auto">
              <a:xfrm>
                <a:off x="1338070" y="435364"/>
                <a:ext cx="5715873" cy="38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6E4AFBB4-333A-466B-8204-10F7440ADCA2}"/>
                  </a:ext>
                </a:extLst>
              </p:cNvPr>
              <p:cNvSpPr/>
              <p:nvPr/>
            </p:nvSpPr>
            <p:spPr>
              <a:xfrm rot="17708730">
                <a:off x="3556693" y="1172638"/>
                <a:ext cx="1650299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4B21158C-C9D6-4E78-BAE7-943CD5A1514A}"/>
                  </a:ext>
                </a:extLst>
              </p:cNvPr>
              <p:cNvSpPr/>
              <p:nvPr/>
            </p:nvSpPr>
            <p:spPr>
              <a:xfrm rot="18601009">
                <a:off x="4233455" y="414934"/>
                <a:ext cx="1042626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66" name="Picture 2" descr="http://vector-magz.com/wp-content/uploads/2013/09/rollercoaster-clipart.png">
                <a:extLst>
                  <a:ext uri="{FF2B5EF4-FFF2-40B4-BE49-F238E27FC236}">
                    <a16:creationId xmlns:a16="http://schemas.microsoft.com/office/drawing/2014/main" id="{3572C04D-997D-4B6A-AE83-09444AF0DF2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" r="75305"/>
              <a:stretch/>
            </p:blipFill>
            <p:spPr bwMode="auto">
              <a:xfrm flipH="1">
                <a:off x="7449" y="435363"/>
                <a:ext cx="1373676" cy="38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78" name="Oval 177">
            <a:extLst>
              <a:ext uri="{FF2B5EF4-FFF2-40B4-BE49-F238E27FC236}">
                <a16:creationId xmlns:a16="http://schemas.microsoft.com/office/drawing/2014/main" id="{FE415B0E-0DF9-44B7-8579-9F2CDA136590}"/>
              </a:ext>
            </a:extLst>
          </p:cNvPr>
          <p:cNvSpPr/>
          <p:nvPr/>
        </p:nvSpPr>
        <p:spPr>
          <a:xfrm>
            <a:off x="2738852" y="6173433"/>
            <a:ext cx="91440" cy="91440"/>
          </a:xfrm>
          <a:prstGeom prst="ellipse">
            <a:avLst/>
          </a:prstGeom>
          <a:solidFill>
            <a:srgbClr val="3437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9" name="Straight Arrow Connector 178">
            <a:extLst>
              <a:ext uri="{FF2B5EF4-FFF2-40B4-BE49-F238E27FC236}">
                <a16:creationId xmlns:a16="http://schemas.microsoft.com/office/drawing/2014/main" id="{468150F4-269A-462F-80C9-AC4CB6449408}"/>
              </a:ext>
            </a:extLst>
          </p:cNvPr>
          <p:cNvCxnSpPr>
            <a:cxnSpLocks/>
          </p:cNvCxnSpPr>
          <p:nvPr/>
        </p:nvCxnSpPr>
        <p:spPr>
          <a:xfrm>
            <a:off x="929937" y="5658481"/>
            <a:ext cx="0" cy="15603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Arrow Connector 179">
            <a:extLst>
              <a:ext uri="{FF2B5EF4-FFF2-40B4-BE49-F238E27FC236}">
                <a16:creationId xmlns:a16="http://schemas.microsoft.com/office/drawing/2014/main" id="{75B6345F-FAFD-41E3-B5B1-413C5E0855C4}"/>
              </a:ext>
            </a:extLst>
          </p:cNvPr>
          <p:cNvCxnSpPr>
            <a:cxnSpLocks/>
          </p:cNvCxnSpPr>
          <p:nvPr/>
        </p:nvCxnSpPr>
        <p:spPr>
          <a:xfrm>
            <a:off x="2785639" y="6219154"/>
            <a:ext cx="0" cy="99971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1" name="Table 180">
            <a:extLst>
              <a:ext uri="{FF2B5EF4-FFF2-40B4-BE49-F238E27FC236}">
                <a16:creationId xmlns:a16="http://schemas.microsoft.com/office/drawing/2014/main" id="{B08BB0AF-1CBD-4A8A-86B4-1775874B91DB}"/>
              </a:ext>
            </a:extLst>
          </p:cNvPr>
          <p:cNvGraphicFramePr>
            <a:graphicFrameLocks noGrp="1"/>
          </p:cNvGraphicFramePr>
          <p:nvPr/>
        </p:nvGraphicFramePr>
        <p:xfrm>
          <a:off x="616291" y="6304395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599452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47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9248"/>
                  </a:ext>
                </a:extLst>
              </a:tr>
            </a:tbl>
          </a:graphicData>
        </a:graphic>
      </p:graphicFrame>
      <p:graphicFrame>
        <p:nvGraphicFramePr>
          <p:cNvPr id="182" name="Table 181">
            <a:extLst>
              <a:ext uri="{FF2B5EF4-FFF2-40B4-BE49-F238E27FC236}">
                <a16:creationId xmlns:a16="http://schemas.microsoft.com/office/drawing/2014/main" id="{AD52CD5C-46BF-445E-AEB6-898F4801BD23}"/>
              </a:ext>
            </a:extLst>
          </p:cNvPr>
          <p:cNvGraphicFramePr>
            <a:graphicFrameLocks noGrp="1"/>
          </p:cNvGraphicFramePr>
          <p:nvPr/>
        </p:nvGraphicFramePr>
        <p:xfrm>
          <a:off x="2459767" y="6533591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599452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9248"/>
                  </a:ext>
                </a:extLst>
              </a:tr>
            </a:tbl>
          </a:graphicData>
        </a:graphic>
      </p:graphicFrame>
      <p:sp>
        <p:nvSpPr>
          <p:cNvPr id="183" name="TextBox 182">
            <a:extLst>
              <a:ext uri="{FF2B5EF4-FFF2-40B4-BE49-F238E27FC236}">
                <a16:creationId xmlns:a16="http://schemas.microsoft.com/office/drawing/2014/main" id="{30193DEF-080D-4532-935E-374ECA11E08F}"/>
              </a:ext>
            </a:extLst>
          </p:cNvPr>
          <p:cNvSpPr txBox="1"/>
          <p:nvPr/>
        </p:nvSpPr>
        <p:spPr>
          <a:xfrm>
            <a:off x="1045649" y="5395205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300 kg</a:t>
            </a:r>
          </a:p>
        </p:txBody>
      </p: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2543D74-3AE6-401A-AB19-E2F534FA0DC3}"/>
              </a:ext>
            </a:extLst>
          </p:cNvPr>
          <p:cNvGrpSpPr/>
          <p:nvPr/>
        </p:nvGrpSpPr>
        <p:grpSpPr>
          <a:xfrm>
            <a:off x="440490" y="7922877"/>
            <a:ext cx="2901196" cy="1816275"/>
            <a:chOff x="461129" y="462708"/>
            <a:chExt cx="2901196" cy="1816275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643BCD87-AF27-4A44-9155-F88D725DD7CB}"/>
                </a:ext>
              </a:extLst>
            </p:cNvPr>
            <p:cNvGrpSpPr/>
            <p:nvPr/>
          </p:nvGrpSpPr>
          <p:grpSpPr>
            <a:xfrm>
              <a:off x="817790" y="462708"/>
              <a:ext cx="269998" cy="253225"/>
              <a:chOff x="7923988" y="2862218"/>
              <a:chExt cx="538930" cy="505449"/>
            </a:xfrm>
          </p:grpSpPr>
          <p:sp>
            <p:nvSpPr>
              <p:cNvPr id="191" name="Oval 190">
                <a:extLst>
                  <a:ext uri="{FF2B5EF4-FFF2-40B4-BE49-F238E27FC236}">
                    <a16:creationId xmlns:a16="http://schemas.microsoft.com/office/drawing/2014/main" id="{290BAD47-A712-47C1-9306-938CB701AD9A}"/>
                  </a:ext>
                </a:extLst>
              </p:cNvPr>
              <p:cNvSpPr/>
              <p:nvPr/>
            </p:nvSpPr>
            <p:spPr>
              <a:xfrm>
                <a:off x="8019264" y="2862218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7226EDC1-C022-4B18-B6B9-432B707BBB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073730" y="2965919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DAEC6116-154B-4457-8C3B-F09CBE7BCCD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19264" y="3017337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B791B8C7-95A0-42C4-A5F1-F58A686E2E3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75577" y="3025683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5" name="Oval 194">
                <a:extLst>
                  <a:ext uri="{FF2B5EF4-FFF2-40B4-BE49-F238E27FC236}">
                    <a16:creationId xmlns:a16="http://schemas.microsoft.com/office/drawing/2014/main" id="{47CD1C23-AA46-4EB0-8B8A-0F449B83F1CE}"/>
                  </a:ext>
                </a:extLst>
              </p:cNvPr>
              <p:cNvSpPr/>
              <p:nvPr/>
            </p:nvSpPr>
            <p:spPr>
              <a:xfrm>
                <a:off x="8252304" y="2873567"/>
                <a:ext cx="108932" cy="119017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CD1A25C0-0365-4EE6-B646-B3BF65CC4E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306770" y="2977268"/>
                <a:ext cx="0" cy="209462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DA48ED87-8974-4FE0-A982-ED7C5DA0C1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252304" y="3028686"/>
                <a:ext cx="56543" cy="75374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98" name="Rounded Rectangle 15">
                <a:extLst>
                  <a:ext uri="{FF2B5EF4-FFF2-40B4-BE49-F238E27FC236}">
                    <a16:creationId xmlns:a16="http://schemas.microsoft.com/office/drawing/2014/main" id="{31B3017E-69EC-40F0-968B-FB9832C624E7}"/>
                  </a:ext>
                </a:extLst>
              </p:cNvPr>
              <p:cNvSpPr/>
              <p:nvPr/>
            </p:nvSpPr>
            <p:spPr>
              <a:xfrm>
                <a:off x="7923988" y="3123922"/>
                <a:ext cx="538930" cy="201822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rgbClr val="34373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B2488BFE-9895-43EF-B058-7E60E153F7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08617" y="3037032"/>
                <a:ext cx="60928" cy="59253"/>
              </a:xfrm>
              <a:prstGeom prst="line">
                <a:avLst/>
              </a:prstGeom>
              <a:ln w="19050"/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A0B39346-5695-4CE6-BA03-D9479750BE1B}"/>
                  </a:ext>
                </a:extLst>
              </p:cNvPr>
              <p:cNvSpPr/>
              <p:nvPr/>
            </p:nvSpPr>
            <p:spPr>
              <a:xfrm>
                <a:off x="7982290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02B3A5A7-6347-41FF-B4D1-D77B45ACF696}"/>
                  </a:ext>
                </a:extLst>
              </p:cNvPr>
              <p:cNvSpPr/>
              <p:nvPr/>
            </p:nvSpPr>
            <p:spPr>
              <a:xfrm>
                <a:off x="8315545" y="3276227"/>
                <a:ext cx="91440" cy="9144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FD17E22A-E03C-4D90-8027-D455A03B57C2}"/>
                </a:ext>
              </a:extLst>
            </p:cNvPr>
            <p:cNvGrpSpPr/>
            <p:nvPr/>
          </p:nvGrpSpPr>
          <p:grpSpPr>
            <a:xfrm flipH="1">
              <a:off x="461129" y="619034"/>
              <a:ext cx="2901196" cy="1659949"/>
              <a:chOff x="7449" y="222639"/>
              <a:chExt cx="7046494" cy="4032250"/>
            </a:xfrm>
          </p:grpSpPr>
          <p:pic>
            <p:nvPicPr>
              <p:cNvPr id="187" name="Picture 2" descr="http://vector-magz.com/wp-content/uploads/2013/09/rollercoaster-clipart.png">
                <a:extLst>
                  <a:ext uri="{FF2B5EF4-FFF2-40B4-BE49-F238E27FC236}">
                    <a16:creationId xmlns:a16="http://schemas.microsoft.com/office/drawing/2014/main" id="{75B4539B-E7D4-4897-B597-B9F4B121D9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-16"/>
              <a:stretch/>
            </p:blipFill>
            <p:spPr bwMode="auto">
              <a:xfrm>
                <a:off x="1338070" y="435364"/>
                <a:ext cx="5715873" cy="38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B288375F-E6FA-40F3-96E0-949DDD6DE708}"/>
                  </a:ext>
                </a:extLst>
              </p:cNvPr>
              <p:cNvSpPr/>
              <p:nvPr/>
            </p:nvSpPr>
            <p:spPr>
              <a:xfrm rot="17708730">
                <a:off x="3556693" y="1172638"/>
                <a:ext cx="1650299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9" name="Rectangle 188">
                <a:extLst>
                  <a:ext uri="{FF2B5EF4-FFF2-40B4-BE49-F238E27FC236}">
                    <a16:creationId xmlns:a16="http://schemas.microsoft.com/office/drawing/2014/main" id="{FEF70DB7-150C-4AEF-A637-6944B735BD89}"/>
                  </a:ext>
                </a:extLst>
              </p:cNvPr>
              <p:cNvSpPr/>
              <p:nvPr/>
            </p:nvSpPr>
            <p:spPr>
              <a:xfrm rot="18601009">
                <a:off x="4233455" y="414934"/>
                <a:ext cx="1042626" cy="65803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90" name="Picture 2" descr="http://vector-magz.com/wp-content/uploads/2013/09/rollercoaster-clipart.png">
                <a:extLst>
                  <a:ext uri="{FF2B5EF4-FFF2-40B4-BE49-F238E27FC236}">
                    <a16:creationId xmlns:a16="http://schemas.microsoft.com/office/drawing/2014/main" id="{E800BBEE-A54E-4264-B93B-CFA48AA279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7" r="75305"/>
              <a:stretch/>
            </p:blipFill>
            <p:spPr bwMode="auto">
              <a:xfrm flipH="1">
                <a:off x="7449" y="435363"/>
                <a:ext cx="1373676" cy="38195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02" name="Oval 201">
            <a:extLst>
              <a:ext uri="{FF2B5EF4-FFF2-40B4-BE49-F238E27FC236}">
                <a16:creationId xmlns:a16="http://schemas.microsoft.com/office/drawing/2014/main" id="{5D44201B-4F1E-4894-B9E9-BF65BC96E81C}"/>
              </a:ext>
            </a:extLst>
          </p:cNvPr>
          <p:cNvSpPr/>
          <p:nvPr/>
        </p:nvSpPr>
        <p:spPr>
          <a:xfrm>
            <a:off x="2738852" y="8693716"/>
            <a:ext cx="91440" cy="91440"/>
          </a:xfrm>
          <a:prstGeom prst="ellipse">
            <a:avLst/>
          </a:prstGeom>
          <a:solidFill>
            <a:srgbClr val="3437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3" name="Straight Arrow Connector 202">
            <a:extLst>
              <a:ext uri="{FF2B5EF4-FFF2-40B4-BE49-F238E27FC236}">
                <a16:creationId xmlns:a16="http://schemas.microsoft.com/office/drawing/2014/main" id="{A04B7D65-57EB-496A-9F3B-E53728D607DE}"/>
              </a:ext>
            </a:extLst>
          </p:cNvPr>
          <p:cNvCxnSpPr>
            <a:cxnSpLocks/>
          </p:cNvCxnSpPr>
          <p:nvPr/>
        </p:nvCxnSpPr>
        <p:spPr>
          <a:xfrm>
            <a:off x="929937" y="8178764"/>
            <a:ext cx="0" cy="156038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>
            <a:extLst>
              <a:ext uri="{FF2B5EF4-FFF2-40B4-BE49-F238E27FC236}">
                <a16:creationId xmlns:a16="http://schemas.microsoft.com/office/drawing/2014/main" id="{CFDE9A52-9D77-4BEB-B0E8-62B3AD813A1D}"/>
              </a:ext>
            </a:extLst>
          </p:cNvPr>
          <p:cNvCxnSpPr>
            <a:cxnSpLocks/>
          </p:cNvCxnSpPr>
          <p:nvPr/>
        </p:nvCxnSpPr>
        <p:spPr>
          <a:xfrm>
            <a:off x="2785639" y="8739437"/>
            <a:ext cx="0" cy="999715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" name="Table 204">
            <a:extLst>
              <a:ext uri="{FF2B5EF4-FFF2-40B4-BE49-F238E27FC236}">
                <a16:creationId xmlns:a16="http://schemas.microsoft.com/office/drawing/2014/main" id="{693F4F60-1D71-48F1-ADA0-2C02C6C0E4DC}"/>
              </a:ext>
            </a:extLst>
          </p:cNvPr>
          <p:cNvGraphicFramePr>
            <a:graphicFrameLocks noGrp="1"/>
          </p:cNvGraphicFramePr>
          <p:nvPr/>
        </p:nvGraphicFramePr>
        <p:xfrm>
          <a:off x="616291" y="8824678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599452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38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9248"/>
                  </a:ext>
                </a:extLst>
              </a:tr>
            </a:tbl>
          </a:graphicData>
        </a:graphic>
      </p:graphicFrame>
      <p:graphicFrame>
        <p:nvGraphicFramePr>
          <p:cNvPr id="206" name="Table 205">
            <a:extLst>
              <a:ext uri="{FF2B5EF4-FFF2-40B4-BE49-F238E27FC236}">
                <a16:creationId xmlns:a16="http://schemas.microsoft.com/office/drawing/2014/main" id="{77D0EF10-BE56-4D1D-B153-890A4EAEB1EA}"/>
              </a:ext>
            </a:extLst>
          </p:cNvPr>
          <p:cNvGraphicFramePr>
            <a:graphicFrameLocks noGrp="1"/>
          </p:cNvGraphicFramePr>
          <p:nvPr/>
        </p:nvGraphicFramePr>
        <p:xfrm>
          <a:off x="2459767" y="9053874"/>
          <a:ext cx="627291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627291">
                  <a:extLst>
                    <a:ext uri="{9D8B030D-6E8A-4147-A177-3AD203B41FA5}">
                      <a16:colId xmlns:a16="http://schemas.microsoft.com/office/drawing/2014/main" val="25994529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29 m</a:t>
                      </a:r>
                      <a:endParaRPr lang="en-US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409248"/>
                  </a:ext>
                </a:extLst>
              </a:tr>
            </a:tbl>
          </a:graphicData>
        </a:graphic>
      </p:graphicFrame>
      <p:sp>
        <p:nvSpPr>
          <p:cNvPr id="207" name="TextBox 206">
            <a:extLst>
              <a:ext uri="{FF2B5EF4-FFF2-40B4-BE49-F238E27FC236}">
                <a16:creationId xmlns:a16="http://schemas.microsoft.com/office/drawing/2014/main" id="{FF893D8F-8A51-4F6F-A7EA-ACA4F8F9F0ED}"/>
              </a:ext>
            </a:extLst>
          </p:cNvPr>
          <p:cNvSpPr txBox="1"/>
          <p:nvPr/>
        </p:nvSpPr>
        <p:spPr>
          <a:xfrm>
            <a:off x="1045649" y="7915488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300 kg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41F23C5D-04AF-47FE-86E3-545C1ABFA13A}"/>
              </a:ext>
            </a:extLst>
          </p:cNvPr>
          <p:cNvSpPr txBox="1"/>
          <p:nvPr/>
        </p:nvSpPr>
        <p:spPr>
          <a:xfrm>
            <a:off x="4058949" y="1423911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17.32 m/s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F39CA9B7-CB4D-451C-ABD9-6BC94039C52E}"/>
              </a:ext>
            </a:extLst>
          </p:cNvPr>
          <p:cNvSpPr txBox="1"/>
          <p:nvPr/>
        </p:nvSpPr>
        <p:spPr>
          <a:xfrm>
            <a:off x="4038310" y="3864786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14.83 m/s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F05026FF-6EE5-49C3-9FFE-223D8954FB55}"/>
              </a:ext>
            </a:extLst>
          </p:cNvPr>
          <p:cNvSpPr txBox="1"/>
          <p:nvPr/>
        </p:nvSpPr>
        <p:spPr>
          <a:xfrm>
            <a:off x="4038310" y="6382847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24.08 m/s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318DFF2-9C35-4A3D-A4AA-77FFE0A3652E}"/>
              </a:ext>
            </a:extLst>
          </p:cNvPr>
          <p:cNvSpPr txBox="1"/>
          <p:nvPr/>
        </p:nvSpPr>
        <p:spPr>
          <a:xfrm>
            <a:off x="4038310" y="8903130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13.42 m/s</a:t>
            </a:r>
          </a:p>
        </p:txBody>
      </p:sp>
    </p:spTree>
    <p:extLst>
      <p:ext uri="{BB962C8B-B14F-4D97-AF65-F5344CB8AC3E}">
        <p14:creationId xmlns:p14="http://schemas.microsoft.com/office/powerpoint/2010/main" val="2477226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32F16181-8F48-432B-B277-9D230BD9F8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7772400" cy="100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5080729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16724175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1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211173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2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861621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3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980383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4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934506"/>
                  </a:ext>
                </a:extLst>
              </a:tr>
            </a:tbl>
          </a:graphicData>
        </a:graphic>
      </p:graphicFrame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30EC7C62-9A1E-4669-A622-9CFD4243423D}"/>
              </a:ext>
            </a:extLst>
          </p:cNvPr>
          <p:cNvSpPr/>
          <p:nvPr/>
        </p:nvSpPr>
        <p:spPr>
          <a:xfrm>
            <a:off x="322352" y="580485"/>
            <a:ext cx="5685057" cy="1657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709CC7E-2FE6-4CAB-B06C-38E68F4A220A}"/>
              </a:ext>
            </a:extLst>
          </p:cNvPr>
          <p:cNvSpPr/>
          <p:nvPr/>
        </p:nvSpPr>
        <p:spPr>
          <a:xfrm>
            <a:off x="1773957" y="604102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C25190D-5C75-417F-A538-E4509A2E4DC2}"/>
              </a:ext>
            </a:extLst>
          </p:cNvPr>
          <p:cNvSpPr/>
          <p:nvPr/>
        </p:nvSpPr>
        <p:spPr>
          <a:xfrm>
            <a:off x="4518142" y="1409160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13B799B-9D99-4271-B040-6CFAE831FCB0}"/>
              </a:ext>
            </a:extLst>
          </p:cNvPr>
          <p:cNvSpPr txBox="1"/>
          <p:nvPr/>
        </p:nvSpPr>
        <p:spPr>
          <a:xfrm>
            <a:off x="2245491" y="463281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8.4 J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1 J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6DA192B-F38D-418F-970A-3C3ECC4E6097}"/>
              </a:ext>
            </a:extLst>
          </p:cNvPr>
          <p:cNvSpPr txBox="1"/>
          <p:nvPr/>
        </p:nvSpPr>
        <p:spPr>
          <a:xfrm>
            <a:off x="4956292" y="1305069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?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6 J</a:t>
            </a:r>
          </a:p>
        </p:txBody>
      </p:sp>
      <p:sp>
        <p:nvSpPr>
          <p:cNvPr id="208" name="Right Triangle 207">
            <a:extLst>
              <a:ext uri="{FF2B5EF4-FFF2-40B4-BE49-F238E27FC236}">
                <a16:creationId xmlns:a16="http://schemas.microsoft.com/office/drawing/2014/main" id="{CD77E3F4-B2B6-4390-A9A7-B3464C7504E2}"/>
              </a:ext>
            </a:extLst>
          </p:cNvPr>
          <p:cNvSpPr/>
          <p:nvPr/>
        </p:nvSpPr>
        <p:spPr>
          <a:xfrm>
            <a:off x="322352" y="2962419"/>
            <a:ext cx="5685057" cy="1657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D62386BE-2960-42FB-8669-1C9D5C529010}"/>
              </a:ext>
            </a:extLst>
          </p:cNvPr>
          <p:cNvSpPr/>
          <p:nvPr/>
        </p:nvSpPr>
        <p:spPr>
          <a:xfrm>
            <a:off x="1773957" y="2986036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5F32A332-562E-4915-B834-385B0677A8D7}"/>
              </a:ext>
            </a:extLst>
          </p:cNvPr>
          <p:cNvSpPr/>
          <p:nvPr/>
        </p:nvSpPr>
        <p:spPr>
          <a:xfrm>
            <a:off x="3864142" y="3601569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3BC5088D-237C-458D-A065-C30D00DD5413}"/>
              </a:ext>
            </a:extLst>
          </p:cNvPr>
          <p:cNvSpPr txBox="1"/>
          <p:nvPr/>
        </p:nvSpPr>
        <p:spPr>
          <a:xfrm>
            <a:off x="2245491" y="2845215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8.5 J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2 J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8EDF44EC-61A3-4D65-A958-C66968D24A21}"/>
              </a:ext>
            </a:extLst>
          </p:cNvPr>
          <p:cNvSpPr txBox="1"/>
          <p:nvPr/>
        </p:nvSpPr>
        <p:spPr>
          <a:xfrm>
            <a:off x="4302292" y="3497478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?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6 J</a:t>
            </a:r>
          </a:p>
        </p:txBody>
      </p:sp>
      <p:sp>
        <p:nvSpPr>
          <p:cNvPr id="213" name="Right Triangle 212">
            <a:extLst>
              <a:ext uri="{FF2B5EF4-FFF2-40B4-BE49-F238E27FC236}">
                <a16:creationId xmlns:a16="http://schemas.microsoft.com/office/drawing/2014/main" id="{58F0A786-B1C7-4E81-9792-FE0AF4EE604B}"/>
              </a:ext>
            </a:extLst>
          </p:cNvPr>
          <p:cNvSpPr/>
          <p:nvPr/>
        </p:nvSpPr>
        <p:spPr>
          <a:xfrm>
            <a:off x="346834" y="5540103"/>
            <a:ext cx="5685057" cy="1657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E4A26C86-8689-4D42-ACC2-F4CECD498508}"/>
              </a:ext>
            </a:extLst>
          </p:cNvPr>
          <p:cNvSpPr/>
          <p:nvPr/>
        </p:nvSpPr>
        <p:spPr>
          <a:xfrm>
            <a:off x="1798439" y="5563720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A12F6C30-71C2-4AE8-B6E2-689FAC7CB55F}"/>
              </a:ext>
            </a:extLst>
          </p:cNvPr>
          <p:cNvSpPr/>
          <p:nvPr/>
        </p:nvSpPr>
        <p:spPr>
          <a:xfrm>
            <a:off x="3396541" y="6033760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D5F8FBF7-0D93-4217-AA7B-F1D7802AAEDE}"/>
              </a:ext>
            </a:extLst>
          </p:cNvPr>
          <p:cNvSpPr txBox="1"/>
          <p:nvPr/>
        </p:nvSpPr>
        <p:spPr>
          <a:xfrm>
            <a:off x="2269973" y="5422899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8.1 J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3 J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708E461-A1C8-4F7D-BB8B-4D257F7AEFB4}"/>
              </a:ext>
            </a:extLst>
          </p:cNvPr>
          <p:cNvSpPr txBox="1"/>
          <p:nvPr/>
        </p:nvSpPr>
        <p:spPr>
          <a:xfrm>
            <a:off x="3834691" y="5929669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?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5 J</a:t>
            </a:r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4E916ED-BDAF-424F-8EAB-4AD1BBF8A172}"/>
              </a:ext>
            </a:extLst>
          </p:cNvPr>
          <p:cNvSpPr/>
          <p:nvPr/>
        </p:nvSpPr>
        <p:spPr>
          <a:xfrm>
            <a:off x="346834" y="8026128"/>
            <a:ext cx="5685057" cy="1657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48FF9E21-23C1-417F-AD2B-2AA942EE23A5}"/>
              </a:ext>
            </a:extLst>
          </p:cNvPr>
          <p:cNvSpPr/>
          <p:nvPr/>
        </p:nvSpPr>
        <p:spPr>
          <a:xfrm>
            <a:off x="1798439" y="8049745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C1D9411D-2FC9-4735-965F-2968288C6DD7}"/>
              </a:ext>
            </a:extLst>
          </p:cNvPr>
          <p:cNvSpPr/>
          <p:nvPr/>
        </p:nvSpPr>
        <p:spPr>
          <a:xfrm>
            <a:off x="4513592" y="8854803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50281B1F-09A6-4717-BEF9-38441B59CE79}"/>
              </a:ext>
            </a:extLst>
          </p:cNvPr>
          <p:cNvSpPr txBox="1"/>
          <p:nvPr/>
        </p:nvSpPr>
        <p:spPr>
          <a:xfrm>
            <a:off x="2269973" y="7908924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8.3 J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4 J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40A36660-15AA-4BBA-A95C-4DC886CBB498}"/>
              </a:ext>
            </a:extLst>
          </p:cNvPr>
          <p:cNvSpPr txBox="1"/>
          <p:nvPr/>
        </p:nvSpPr>
        <p:spPr>
          <a:xfrm>
            <a:off x="4951742" y="8750712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?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10 J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57ADF2-3368-458B-B2D7-DC644CE40A40}"/>
              </a:ext>
            </a:extLst>
          </p:cNvPr>
          <p:cNvSpPr txBox="1"/>
          <p:nvPr/>
        </p:nvSpPr>
        <p:spPr>
          <a:xfrm>
            <a:off x="4899355" y="281830"/>
            <a:ext cx="1173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3.4 J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7497F9-4100-4A6A-818A-95C2E618DA7C}"/>
              </a:ext>
            </a:extLst>
          </p:cNvPr>
          <p:cNvSpPr txBox="1"/>
          <p:nvPr/>
        </p:nvSpPr>
        <p:spPr>
          <a:xfrm>
            <a:off x="4899355" y="2767211"/>
            <a:ext cx="1173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4.5 J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F0EA60-6A65-49BD-87D6-CD5F7B2F8953}"/>
              </a:ext>
            </a:extLst>
          </p:cNvPr>
          <p:cNvSpPr txBox="1"/>
          <p:nvPr/>
        </p:nvSpPr>
        <p:spPr>
          <a:xfrm>
            <a:off x="4899355" y="5252592"/>
            <a:ext cx="1173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6.1 J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EC59ED-6A3E-4485-906F-1379B1B6C83F}"/>
              </a:ext>
            </a:extLst>
          </p:cNvPr>
          <p:cNvSpPr txBox="1"/>
          <p:nvPr/>
        </p:nvSpPr>
        <p:spPr>
          <a:xfrm>
            <a:off x="4899355" y="7737973"/>
            <a:ext cx="1173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2.3 J</a:t>
            </a:r>
          </a:p>
        </p:txBody>
      </p:sp>
    </p:spTree>
    <p:extLst>
      <p:ext uri="{BB962C8B-B14F-4D97-AF65-F5344CB8AC3E}">
        <p14:creationId xmlns:p14="http://schemas.microsoft.com/office/powerpoint/2010/main" val="261805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32F16181-8F48-432B-B277-9D230BD9F86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0" y="0"/>
          <a:ext cx="7772400" cy="1005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5080729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716724175"/>
                    </a:ext>
                  </a:extLst>
                </a:gridCol>
              </a:tblGrid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5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7211173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6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2861621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7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7980383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pPr algn="ctr"/>
                      <a:endParaRPr lang="en-US" sz="30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Group 8</a:t>
                      </a:r>
                    </a:p>
                  </a:txBody>
                  <a:tcPr vert="vert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28934506"/>
                  </a:ext>
                </a:extLst>
              </a:tr>
            </a:tbl>
          </a:graphicData>
        </a:graphic>
      </p:graphicFrame>
      <p:sp>
        <p:nvSpPr>
          <p:cNvPr id="103" name="Right Triangle 102">
            <a:extLst>
              <a:ext uri="{FF2B5EF4-FFF2-40B4-BE49-F238E27FC236}">
                <a16:creationId xmlns:a16="http://schemas.microsoft.com/office/drawing/2014/main" id="{30EC7C62-9A1E-4669-A622-9CFD4243423D}"/>
              </a:ext>
            </a:extLst>
          </p:cNvPr>
          <p:cNvSpPr/>
          <p:nvPr/>
        </p:nvSpPr>
        <p:spPr>
          <a:xfrm>
            <a:off x="322352" y="580485"/>
            <a:ext cx="5685057" cy="1657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>
            <a:extLst>
              <a:ext uri="{FF2B5EF4-FFF2-40B4-BE49-F238E27FC236}">
                <a16:creationId xmlns:a16="http://schemas.microsoft.com/office/drawing/2014/main" id="{7709CC7E-2FE6-4CAB-B06C-38E68F4A220A}"/>
              </a:ext>
            </a:extLst>
          </p:cNvPr>
          <p:cNvSpPr/>
          <p:nvPr/>
        </p:nvSpPr>
        <p:spPr>
          <a:xfrm>
            <a:off x="1773957" y="604102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2C25190D-5C75-417F-A538-E4509A2E4DC2}"/>
              </a:ext>
            </a:extLst>
          </p:cNvPr>
          <p:cNvSpPr/>
          <p:nvPr/>
        </p:nvSpPr>
        <p:spPr>
          <a:xfrm>
            <a:off x="4771331" y="1485023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F13B799B-9D99-4271-B040-6CFAE831FCB0}"/>
              </a:ext>
            </a:extLst>
          </p:cNvPr>
          <p:cNvSpPr txBox="1"/>
          <p:nvPr/>
        </p:nvSpPr>
        <p:spPr>
          <a:xfrm>
            <a:off x="2245491" y="463281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8.7 J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5 J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6DA192B-F38D-418F-970A-3C3ECC4E6097}"/>
              </a:ext>
            </a:extLst>
          </p:cNvPr>
          <p:cNvSpPr txBox="1"/>
          <p:nvPr/>
        </p:nvSpPr>
        <p:spPr>
          <a:xfrm>
            <a:off x="5209481" y="1380932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?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12 J</a:t>
            </a:r>
          </a:p>
        </p:txBody>
      </p:sp>
      <p:sp>
        <p:nvSpPr>
          <p:cNvPr id="208" name="Right Triangle 207">
            <a:extLst>
              <a:ext uri="{FF2B5EF4-FFF2-40B4-BE49-F238E27FC236}">
                <a16:creationId xmlns:a16="http://schemas.microsoft.com/office/drawing/2014/main" id="{CD77E3F4-B2B6-4390-A9A7-B3464C7504E2}"/>
              </a:ext>
            </a:extLst>
          </p:cNvPr>
          <p:cNvSpPr/>
          <p:nvPr/>
        </p:nvSpPr>
        <p:spPr>
          <a:xfrm>
            <a:off x="322352" y="2962419"/>
            <a:ext cx="5685057" cy="1657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D62386BE-2960-42FB-8669-1C9D5C529010}"/>
              </a:ext>
            </a:extLst>
          </p:cNvPr>
          <p:cNvSpPr/>
          <p:nvPr/>
        </p:nvSpPr>
        <p:spPr>
          <a:xfrm>
            <a:off x="1773957" y="2986036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>
            <a:extLst>
              <a:ext uri="{FF2B5EF4-FFF2-40B4-BE49-F238E27FC236}">
                <a16:creationId xmlns:a16="http://schemas.microsoft.com/office/drawing/2014/main" id="{5F32A332-562E-4915-B834-385B0677A8D7}"/>
              </a:ext>
            </a:extLst>
          </p:cNvPr>
          <p:cNvSpPr/>
          <p:nvPr/>
        </p:nvSpPr>
        <p:spPr>
          <a:xfrm>
            <a:off x="3295265" y="3442963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3BC5088D-237C-458D-A065-C30D00DD5413}"/>
              </a:ext>
            </a:extLst>
          </p:cNvPr>
          <p:cNvSpPr txBox="1"/>
          <p:nvPr/>
        </p:nvSpPr>
        <p:spPr>
          <a:xfrm>
            <a:off x="2245491" y="2845215"/>
            <a:ext cx="1284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10.8 J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6 J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8EDF44EC-61A3-4D65-A958-C66968D24A21}"/>
              </a:ext>
            </a:extLst>
          </p:cNvPr>
          <p:cNvSpPr txBox="1"/>
          <p:nvPr/>
        </p:nvSpPr>
        <p:spPr>
          <a:xfrm>
            <a:off x="3733415" y="3338872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?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8 J</a:t>
            </a:r>
          </a:p>
        </p:txBody>
      </p:sp>
      <p:sp>
        <p:nvSpPr>
          <p:cNvPr id="213" name="Right Triangle 212">
            <a:extLst>
              <a:ext uri="{FF2B5EF4-FFF2-40B4-BE49-F238E27FC236}">
                <a16:creationId xmlns:a16="http://schemas.microsoft.com/office/drawing/2014/main" id="{58F0A786-B1C7-4E81-9792-FE0AF4EE604B}"/>
              </a:ext>
            </a:extLst>
          </p:cNvPr>
          <p:cNvSpPr/>
          <p:nvPr/>
        </p:nvSpPr>
        <p:spPr>
          <a:xfrm>
            <a:off x="346834" y="5540103"/>
            <a:ext cx="5685057" cy="1657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>
            <a:extLst>
              <a:ext uri="{FF2B5EF4-FFF2-40B4-BE49-F238E27FC236}">
                <a16:creationId xmlns:a16="http://schemas.microsoft.com/office/drawing/2014/main" id="{E4A26C86-8689-4D42-ACC2-F4CECD498508}"/>
              </a:ext>
            </a:extLst>
          </p:cNvPr>
          <p:cNvSpPr/>
          <p:nvPr/>
        </p:nvSpPr>
        <p:spPr>
          <a:xfrm>
            <a:off x="1798439" y="5563720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A12F6C30-71C2-4AE8-B6E2-689FAC7CB55F}"/>
              </a:ext>
            </a:extLst>
          </p:cNvPr>
          <p:cNvSpPr/>
          <p:nvPr/>
        </p:nvSpPr>
        <p:spPr>
          <a:xfrm>
            <a:off x="3396541" y="6033760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TextBox 215">
            <a:extLst>
              <a:ext uri="{FF2B5EF4-FFF2-40B4-BE49-F238E27FC236}">
                <a16:creationId xmlns:a16="http://schemas.microsoft.com/office/drawing/2014/main" id="{D5F8FBF7-0D93-4217-AA7B-F1D7802AAEDE}"/>
              </a:ext>
            </a:extLst>
          </p:cNvPr>
          <p:cNvSpPr txBox="1"/>
          <p:nvPr/>
        </p:nvSpPr>
        <p:spPr>
          <a:xfrm>
            <a:off x="2269973" y="5422899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8.3 J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7 J</a:t>
            </a:r>
          </a:p>
        </p:txBody>
      </p:sp>
      <p:sp>
        <p:nvSpPr>
          <p:cNvPr id="217" name="TextBox 216">
            <a:extLst>
              <a:ext uri="{FF2B5EF4-FFF2-40B4-BE49-F238E27FC236}">
                <a16:creationId xmlns:a16="http://schemas.microsoft.com/office/drawing/2014/main" id="{F708E461-A1C8-4F7D-BB8B-4D257F7AEFB4}"/>
              </a:ext>
            </a:extLst>
          </p:cNvPr>
          <p:cNvSpPr txBox="1"/>
          <p:nvPr/>
        </p:nvSpPr>
        <p:spPr>
          <a:xfrm>
            <a:off x="3834691" y="5929669"/>
            <a:ext cx="1114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?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10 J</a:t>
            </a:r>
          </a:p>
        </p:txBody>
      </p:sp>
      <p:sp>
        <p:nvSpPr>
          <p:cNvPr id="218" name="Right Triangle 217">
            <a:extLst>
              <a:ext uri="{FF2B5EF4-FFF2-40B4-BE49-F238E27FC236}">
                <a16:creationId xmlns:a16="http://schemas.microsoft.com/office/drawing/2014/main" id="{B4E916ED-BDAF-424F-8EAB-4AD1BBF8A172}"/>
              </a:ext>
            </a:extLst>
          </p:cNvPr>
          <p:cNvSpPr/>
          <p:nvPr/>
        </p:nvSpPr>
        <p:spPr>
          <a:xfrm>
            <a:off x="346834" y="8026128"/>
            <a:ext cx="5685057" cy="1657350"/>
          </a:xfrm>
          <a:prstGeom prst="rt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48FF9E21-23C1-417F-AD2B-2AA942EE23A5}"/>
              </a:ext>
            </a:extLst>
          </p:cNvPr>
          <p:cNvSpPr/>
          <p:nvPr/>
        </p:nvSpPr>
        <p:spPr>
          <a:xfrm>
            <a:off x="1798439" y="8049745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>
            <a:extLst>
              <a:ext uri="{FF2B5EF4-FFF2-40B4-BE49-F238E27FC236}">
                <a16:creationId xmlns:a16="http://schemas.microsoft.com/office/drawing/2014/main" id="{C1D9411D-2FC9-4735-965F-2968288C6DD7}"/>
              </a:ext>
            </a:extLst>
          </p:cNvPr>
          <p:cNvSpPr/>
          <p:nvPr/>
        </p:nvSpPr>
        <p:spPr>
          <a:xfrm>
            <a:off x="3295265" y="8487895"/>
            <a:ext cx="438150" cy="438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50281B1F-09A6-4717-BEF9-38441B59CE79}"/>
              </a:ext>
            </a:extLst>
          </p:cNvPr>
          <p:cNvSpPr txBox="1"/>
          <p:nvPr/>
        </p:nvSpPr>
        <p:spPr>
          <a:xfrm>
            <a:off x="2269973" y="7908924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8.2 J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8 J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40A36660-15AA-4BBA-A95C-4DC886CBB498}"/>
              </a:ext>
            </a:extLst>
          </p:cNvPr>
          <p:cNvSpPr txBox="1"/>
          <p:nvPr/>
        </p:nvSpPr>
        <p:spPr>
          <a:xfrm>
            <a:off x="3733415" y="8383804"/>
            <a:ext cx="989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PE = ?</a:t>
            </a:r>
          </a:p>
          <a:p>
            <a:r>
              <a:rPr lang="en-US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KE = 9 J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2B63C49-7AC6-4AF5-93E6-C9C000F0D4E2}"/>
              </a:ext>
            </a:extLst>
          </p:cNvPr>
          <p:cNvSpPr txBox="1"/>
          <p:nvPr/>
        </p:nvSpPr>
        <p:spPr>
          <a:xfrm>
            <a:off x="4899355" y="281830"/>
            <a:ext cx="1173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1.7 J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8F69DF-A4A2-4000-AEE7-290F0CE8F1E3}"/>
              </a:ext>
            </a:extLst>
          </p:cNvPr>
          <p:cNvSpPr txBox="1"/>
          <p:nvPr/>
        </p:nvSpPr>
        <p:spPr>
          <a:xfrm>
            <a:off x="4899355" y="2767211"/>
            <a:ext cx="1173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8.8 J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C7D74DF-F315-49C7-A95F-6B3B85536E44}"/>
              </a:ext>
            </a:extLst>
          </p:cNvPr>
          <p:cNvSpPr txBox="1"/>
          <p:nvPr/>
        </p:nvSpPr>
        <p:spPr>
          <a:xfrm>
            <a:off x="4899355" y="5252592"/>
            <a:ext cx="1173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5.3 J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C7941A-CA79-493B-AFB4-3A90B3C3E588}"/>
              </a:ext>
            </a:extLst>
          </p:cNvPr>
          <p:cNvSpPr txBox="1"/>
          <p:nvPr/>
        </p:nvSpPr>
        <p:spPr>
          <a:xfrm>
            <a:off x="4899355" y="7737973"/>
            <a:ext cx="11737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7.2 J</a:t>
            </a:r>
          </a:p>
        </p:txBody>
      </p:sp>
    </p:spTree>
    <p:extLst>
      <p:ext uri="{BB962C8B-B14F-4D97-AF65-F5344CB8AC3E}">
        <p14:creationId xmlns:p14="http://schemas.microsoft.com/office/powerpoint/2010/main" val="709626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4822</TotalTime>
  <Words>663</Words>
  <Application>Microsoft Office PowerPoint</Application>
  <PresentationFormat>Custom</PresentationFormat>
  <Paragraphs>185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Ebrima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Cossette</dc:creator>
  <cp:lastModifiedBy>Joe Cossette</cp:lastModifiedBy>
  <cp:revision>110</cp:revision>
  <cp:lastPrinted>2018-04-09T15:26:40Z</cp:lastPrinted>
  <dcterms:created xsi:type="dcterms:W3CDTF">2017-09-02T22:35:45Z</dcterms:created>
  <dcterms:modified xsi:type="dcterms:W3CDTF">2019-01-17T04:06:40Z</dcterms:modified>
</cp:coreProperties>
</file>