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303" r:id="rId2"/>
    <p:sldId id="312" r:id="rId3"/>
    <p:sldId id="315" r:id="rId4"/>
    <p:sldId id="316" r:id="rId5"/>
    <p:sldId id="317" r:id="rId6"/>
    <p:sldId id="318" r:id="rId7"/>
    <p:sldId id="319" r:id="rId8"/>
    <p:sldId id="320" r:id="rId9"/>
    <p:sldId id="310" r:id="rId10"/>
    <p:sldId id="321" r:id="rId11"/>
    <p:sldId id="322" r:id="rId12"/>
    <p:sldId id="323" r:id="rId13"/>
    <p:sldId id="325" r:id="rId14"/>
    <p:sldId id="326" r:id="rId15"/>
    <p:sldId id="32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C4286"/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038" y="749808"/>
            <a:ext cx="7680960" cy="3566160"/>
          </a:xfrm>
        </p:spPr>
        <p:txBody>
          <a:bodyPr>
            <a:normAutofit/>
          </a:bodyPr>
          <a:lstStyle/>
          <a:p>
            <a:r>
              <a:rPr lang="en-US" sz="6000" dirty="0"/>
              <a:t>Engineering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756547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Multi-view Drawings</a:t>
            </a:r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4" y="1553550"/>
            <a:ext cx="2566121" cy="452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564" y="1503327"/>
            <a:ext cx="22860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23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Isometric Drawings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35" y="1531726"/>
            <a:ext cx="5947930" cy="457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402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 Drawings</a:t>
            </a:r>
          </a:p>
        </p:txBody>
      </p:sp>
      <p:pic>
        <p:nvPicPr>
          <p:cNvPr id="3076" name="Picture 4" descr="Image result for assembly draw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12" y="1434741"/>
            <a:ext cx="6169170" cy="47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735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5"/>
          <a:stretch/>
        </p:blipFill>
        <p:spPr bwMode="auto">
          <a:xfrm>
            <a:off x="0" y="1300766"/>
            <a:ext cx="9144000" cy="502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LEGO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548" y="1449946"/>
            <a:ext cx="2290781" cy="229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39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"/>
          <a:stretch/>
        </p:blipFill>
        <p:spPr bwMode="auto">
          <a:xfrm>
            <a:off x="0" y="1062080"/>
            <a:ext cx="9144000" cy="58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12658" y="290634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LEGO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315653"/>
            <a:ext cx="9144000" cy="555729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168" y="73707"/>
            <a:ext cx="1153353" cy="1153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8" r="9700" b="6566"/>
          <a:stretch/>
        </p:blipFill>
        <p:spPr>
          <a:xfrm>
            <a:off x="236970" y="1458772"/>
            <a:ext cx="2598054" cy="2274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02"/>
          <a:stretch/>
        </p:blipFill>
        <p:spPr>
          <a:xfrm>
            <a:off x="3579038" y="1471560"/>
            <a:ext cx="5298795" cy="224926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590800" y="2110054"/>
            <a:ext cx="1187249" cy="9722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4573" r="3291" b="16820"/>
          <a:stretch/>
        </p:blipFill>
        <p:spPr>
          <a:xfrm>
            <a:off x="5258671" y="4084137"/>
            <a:ext cx="3600993" cy="2583729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5400000">
            <a:off x="6706139" y="3490354"/>
            <a:ext cx="706055" cy="9722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t="13876" r="18528" b="6187"/>
          <a:stretch/>
        </p:blipFill>
        <p:spPr>
          <a:xfrm>
            <a:off x="1271374" y="4094302"/>
            <a:ext cx="3127299" cy="2617482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16200000">
            <a:off x="1528703" y="3421426"/>
            <a:ext cx="706055" cy="9722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4229457" y="4916906"/>
            <a:ext cx="1281207" cy="9722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80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5"/>
          <a:stretch/>
        </p:blipFill>
        <p:spPr bwMode="auto">
          <a:xfrm>
            <a:off x="0" y="1300766"/>
            <a:ext cx="9144000" cy="502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LEGO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300766"/>
            <a:ext cx="9144000" cy="503076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548" y="1449946"/>
            <a:ext cx="2290781" cy="22907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964" y="1539452"/>
            <a:ext cx="64775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+mj-lt"/>
              </a:rPr>
              <a:t>Separate LEGO bag into two identical sets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+mj-lt"/>
              </a:rPr>
              <a:t>Using only one set, build something interesting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+mj-lt"/>
              </a:rPr>
              <a:t>On a piece of paper (or iPad), communicate your design so that someone else can build it. </a:t>
            </a:r>
            <a:r>
              <a:rPr lang="en-US" sz="3200" i="1" dirty="0">
                <a:latin typeface="+mj-lt"/>
              </a:rPr>
              <a:t>No photos but drawings are ok</a:t>
            </a:r>
          </a:p>
        </p:txBody>
      </p:sp>
    </p:spTree>
    <p:extLst>
      <p:ext uri="{BB962C8B-B14F-4D97-AF65-F5344CB8AC3E}">
        <p14:creationId xmlns:p14="http://schemas.microsoft.com/office/powerpoint/2010/main" val="369966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me a Monster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1109" y="1679099"/>
            <a:ext cx="35952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One Tail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Two Feet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Three Heads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Four Eyes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Five Horns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Spots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Pointy Teeth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7200" y="1944142"/>
            <a:ext cx="3657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+mj-lt"/>
              </a:rPr>
              <a:t>Must include all of these characteristics</a:t>
            </a:r>
          </a:p>
        </p:txBody>
      </p:sp>
      <p:cxnSp>
        <p:nvCxnSpPr>
          <p:cNvPr id="5" name="Connector: Curved 4"/>
          <p:cNvCxnSpPr>
            <a:stCxn id="3" idx="2"/>
          </p:cNvCxnSpPr>
          <p:nvPr/>
        </p:nvCxnSpPr>
        <p:spPr>
          <a:xfrm rot="5400000">
            <a:off x="4620811" y="2667749"/>
            <a:ext cx="1121578" cy="1828800"/>
          </a:xfrm>
          <a:prstGeom prst="curvedConnector2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45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me a Monster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1109" y="1679099"/>
            <a:ext cx="35952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One Tail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Two Feet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Three Heads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Four Eyes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Five Horns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Spots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Pointy Teeth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3" y="4419600"/>
            <a:ext cx="3880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5C4286"/>
                </a:solidFill>
                <a:latin typeface="+mj-lt"/>
              </a:rPr>
              <a:t>You all drew this, right?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3" y="1679099"/>
            <a:ext cx="3880984" cy="274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33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Communicate?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1531726"/>
            <a:ext cx="5756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+mj-lt"/>
              </a:rPr>
              <a:t>Engineers design things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80309" y="5322845"/>
            <a:ext cx="7363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+mj-lt"/>
              </a:rPr>
              <a:t>But the story doesn’t end there…</a:t>
            </a:r>
          </a:p>
        </p:txBody>
      </p:sp>
      <p:pic>
        <p:nvPicPr>
          <p:cNvPr id="8194" name="Picture 2" descr="Image result for engine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03" y="2491535"/>
            <a:ext cx="4034187" cy="268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01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Communicate?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0999" y="1531726"/>
            <a:ext cx="84720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An idea is worthless until it is communicated to the world</a:t>
            </a:r>
          </a:p>
        </p:txBody>
      </p:sp>
      <p:pic>
        <p:nvPicPr>
          <p:cNvPr id="7170" name="Picture 2" descr="Image result for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09" y="2759765"/>
            <a:ext cx="6017202" cy="338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926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Communicate?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2402" y="1404146"/>
            <a:ext cx="2805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Across time zones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0119" y="1404146"/>
            <a:ext cx="2734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Across cultures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186545" y="3903398"/>
            <a:ext cx="2853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Across history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728" y="1927366"/>
            <a:ext cx="2745228" cy="1872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271" y="4327092"/>
            <a:ext cx="2935458" cy="1896388"/>
          </a:xfrm>
          <a:prstGeom prst="rect">
            <a:avLst/>
          </a:prstGeom>
        </p:spPr>
      </p:pic>
      <p:pic>
        <p:nvPicPr>
          <p:cNvPr id="9218" name="Picture 2" descr="Image result for archit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8" y="1856918"/>
            <a:ext cx="3069720" cy="204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0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is about letting go…</a:t>
            </a:r>
          </a:p>
        </p:txBody>
      </p:sp>
      <p:pic>
        <p:nvPicPr>
          <p:cNvPr id="5122" name="Picture 2" descr="Image result for jack and r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22" y="1476306"/>
            <a:ext cx="699135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531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Communicate?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1945" y="1781107"/>
            <a:ext cx="84720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We need to communicate our design in a way that no longer requires our presence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1" y="3461777"/>
            <a:ext cx="6650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Luckily, we have some strategies and conventions to help us out</a:t>
            </a:r>
          </a:p>
        </p:txBody>
      </p:sp>
      <p:pic>
        <p:nvPicPr>
          <p:cNvPr id="614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" y="3461777"/>
            <a:ext cx="18383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11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 for your Toolbox</a:t>
            </a:r>
          </a:p>
        </p:txBody>
      </p:sp>
      <p:pic>
        <p:nvPicPr>
          <p:cNvPr id="4098" name="Picture 2" descr="Image result for tool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34" y="1680906"/>
            <a:ext cx="4184939" cy="418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1712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4103</TotalTime>
  <Words>180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Retrospect</vt:lpstr>
      <vt:lpstr>Engineering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Cossette</dc:creator>
  <cp:lastModifiedBy>Joe Cossette</cp:lastModifiedBy>
  <cp:revision>59</cp:revision>
  <dcterms:created xsi:type="dcterms:W3CDTF">2014-08-31T00:23:19Z</dcterms:created>
  <dcterms:modified xsi:type="dcterms:W3CDTF">2017-10-07T16:46:26Z</dcterms:modified>
</cp:coreProperties>
</file>