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3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6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2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A1A2-FE14-456F-B01E-039DBF3FC59F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A1A9-ECBE-4F0E-A9DE-1BE1AB228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4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EDBD29-662C-4DF6-A2EB-FC1B7D11A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328238"/>
              </p:ext>
            </p:extLst>
          </p:nvPr>
        </p:nvGraphicFramePr>
        <p:xfrm>
          <a:off x="1224280" y="2888243"/>
          <a:ext cx="5943600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10534237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32969019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2432318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60914256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944807525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132586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26435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61028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400313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228062"/>
                  </a:ext>
                </a:extLst>
              </a:tr>
            </a:tbl>
          </a:graphicData>
        </a:graphic>
      </p:graphicFrame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D323D7E6-B9B6-4FD3-9A30-E521F5258501}"/>
              </a:ext>
            </a:extLst>
          </p:cNvPr>
          <p:cNvSpPr/>
          <p:nvPr/>
        </p:nvSpPr>
        <p:spPr>
          <a:xfrm rot="10800000">
            <a:off x="1224280" y="883184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C6A1FA7E-538A-409A-90B0-6C5BCB2EBDB9}"/>
              </a:ext>
            </a:extLst>
          </p:cNvPr>
          <p:cNvSpPr/>
          <p:nvPr/>
        </p:nvSpPr>
        <p:spPr>
          <a:xfrm rot="10800000">
            <a:off x="2413000" y="883184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E45AE773-336F-49C2-A9BE-C0E4924A1A8A}"/>
              </a:ext>
            </a:extLst>
          </p:cNvPr>
          <p:cNvSpPr/>
          <p:nvPr/>
        </p:nvSpPr>
        <p:spPr>
          <a:xfrm rot="10800000">
            <a:off x="3601720" y="883184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92988D2-9962-41CA-BF46-4C59E4834E9B}"/>
              </a:ext>
            </a:extLst>
          </p:cNvPr>
          <p:cNvSpPr/>
          <p:nvPr/>
        </p:nvSpPr>
        <p:spPr>
          <a:xfrm rot="10800000">
            <a:off x="4790440" y="883184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53887D9-8B4F-4834-A12A-122BA486D17F}"/>
              </a:ext>
            </a:extLst>
          </p:cNvPr>
          <p:cNvSpPr/>
          <p:nvPr/>
        </p:nvSpPr>
        <p:spPr>
          <a:xfrm rot="16200000">
            <a:off x="332740" y="437414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DF2B0D59-D293-477E-AAF2-63FA079FF2DA}"/>
              </a:ext>
            </a:extLst>
          </p:cNvPr>
          <p:cNvSpPr/>
          <p:nvPr/>
        </p:nvSpPr>
        <p:spPr>
          <a:xfrm rot="16200000">
            <a:off x="332740" y="556286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9B92EEA-C24E-450F-872F-FB79FC5B64E8}"/>
              </a:ext>
            </a:extLst>
          </p:cNvPr>
          <p:cNvSpPr/>
          <p:nvPr/>
        </p:nvSpPr>
        <p:spPr>
          <a:xfrm rot="16200000">
            <a:off x="332740" y="675158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09D3C18E-1F76-472B-A79D-422F6983E89F}"/>
              </a:ext>
            </a:extLst>
          </p:cNvPr>
          <p:cNvSpPr/>
          <p:nvPr/>
        </p:nvSpPr>
        <p:spPr>
          <a:xfrm rot="16200000">
            <a:off x="332740" y="7940303"/>
            <a:ext cx="1188720" cy="59436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1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80E65B3-F4E6-4646-B81F-2E816312F4A0}"/>
              </a:ext>
            </a:extLst>
          </p:cNvPr>
          <p:cNvSpPr/>
          <p:nvPr/>
        </p:nvSpPr>
        <p:spPr>
          <a:xfrm>
            <a:off x="695960" y="7340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258746-FD22-49E6-84CF-680E15258CC0}"/>
              </a:ext>
            </a:extLst>
          </p:cNvPr>
          <p:cNvSpPr/>
          <p:nvPr/>
        </p:nvSpPr>
        <p:spPr>
          <a:xfrm>
            <a:off x="1762760" y="7340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7BDF3D-C6A5-49E4-B146-F2FB522FFDC3}"/>
              </a:ext>
            </a:extLst>
          </p:cNvPr>
          <p:cNvSpPr/>
          <p:nvPr/>
        </p:nvSpPr>
        <p:spPr>
          <a:xfrm>
            <a:off x="2829560" y="7340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EC74B1E-4BE6-4360-A9F0-811E35ADC7DD}"/>
              </a:ext>
            </a:extLst>
          </p:cNvPr>
          <p:cNvSpPr/>
          <p:nvPr/>
        </p:nvSpPr>
        <p:spPr>
          <a:xfrm>
            <a:off x="3944620" y="7340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27B8E8-08A4-46D6-9F2B-CE962131DECC}"/>
              </a:ext>
            </a:extLst>
          </p:cNvPr>
          <p:cNvSpPr/>
          <p:nvPr/>
        </p:nvSpPr>
        <p:spPr>
          <a:xfrm>
            <a:off x="5011420" y="7340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BD92F2-D1F8-4EF6-A9AA-414D175EF27F}"/>
              </a:ext>
            </a:extLst>
          </p:cNvPr>
          <p:cNvSpPr/>
          <p:nvPr/>
        </p:nvSpPr>
        <p:spPr>
          <a:xfrm>
            <a:off x="6078220" y="7340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0ADF0B4-F3FE-4C93-B061-BBEE2E2AA2A7}"/>
              </a:ext>
            </a:extLst>
          </p:cNvPr>
          <p:cNvSpPr/>
          <p:nvPr/>
        </p:nvSpPr>
        <p:spPr>
          <a:xfrm>
            <a:off x="695960" y="18262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0EB113B-D1AF-42A8-A9D3-B2459DA2C1CC}"/>
              </a:ext>
            </a:extLst>
          </p:cNvPr>
          <p:cNvSpPr/>
          <p:nvPr/>
        </p:nvSpPr>
        <p:spPr>
          <a:xfrm>
            <a:off x="1762760" y="18262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8B66F5-D671-482A-98EE-90AAAEC344BC}"/>
              </a:ext>
            </a:extLst>
          </p:cNvPr>
          <p:cNvSpPr/>
          <p:nvPr/>
        </p:nvSpPr>
        <p:spPr>
          <a:xfrm>
            <a:off x="2829560" y="18262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8405AD-1A6F-4122-AE10-B46CCA01E06F}"/>
              </a:ext>
            </a:extLst>
          </p:cNvPr>
          <p:cNvSpPr/>
          <p:nvPr/>
        </p:nvSpPr>
        <p:spPr>
          <a:xfrm>
            <a:off x="3944620" y="18262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80CFCCA-A07A-4161-8FD0-828D89258922}"/>
              </a:ext>
            </a:extLst>
          </p:cNvPr>
          <p:cNvSpPr/>
          <p:nvPr/>
        </p:nvSpPr>
        <p:spPr>
          <a:xfrm>
            <a:off x="5011420" y="18262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5CA1CE-6DCA-4154-AE77-9B7D503521E8}"/>
              </a:ext>
            </a:extLst>
          </p:cNvPr>
          <p:cNvSpPr/>
          <p:nvPr/>
        </p:nvSpPr>
        <p:spPr>
          <a:xfrm>
            <a:off x="6078220" y="18262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83E7FBF-D46B-4287-92E6-95DD69CED102}"/>
              </a:ext>
            </a:extLst>
          </p:cNvPr>
          <p:cNvSpPr/>
          <p:nvPr/>
        </p:nvSpPr>
        <p:spPr>
          <a:xfrm>
            <a:off x="695960" y="29311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C513A56-098E-48B2-9B0A-F078852CB554}"/>
              </a:ext>
            </a:extLst>
          </p:cNvPr>
          <p:cNvSpPr/>
          <p:nvPr/>
        </p:nvSpPr>
        <p:spPr>
          <a:xfrm>
            <a:off x="1762760" y="29311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060B4FC-583E-40F5-AF20-3DBB7A9171EE}"/>
              </a:ext>
            </a:extLst>
          </p:cNvPr>
          <p:cNvSpPr/>
          <p:nvPr/>
        </p:nvSpPr>
        <p:spPr>
          <a:xfrm>
            <a:off x="2829560" y="29311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9C47FA-2317-4113-AB74-308618076805}"/>
              </a:ext>
            </a:extLst>
          </p:cNvPr>
          <p:cNvSpPr/>
          <p:nvPr/>
        </p:nvSpPr>
        <p:spPr>
          <a:xfrm>
            <a:off x="3944620" y="29311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39F48C1-5124-49FD-A6B1-363B98FF5C68}"/>
              </a:ext>
            </a:extLst>
          </p:cNvPr>
          <p:cNvSpPr/>
          <p:nvPr/>
        </p:nvSpPr>
        <p:spPr>
          <a:xfrm>
            <a:off x="5011420" y="29311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8EE6C57-64A6-4A56-BB02-F35BF75E9FCB}"/>
              </a:ext>
            </a:extLst>
          </p:cNvPr>
          <p:cNvSpPr/>
          <p:nvPr/>
        </p:nvSpPr>
        <p:spPr>
          <a:xfrm>
            <a:off x="6078220" y="29311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B8D61DE-FF39-402D-A86E-55DA1E265333}"/>
              </a:ext>
            </a:extLst>
          </p:cNvPr>
          <p:cNvSpPr/>
          <p:nvPr/>
        </p:nvSpPr>
        <p:spPr>
          <a:xfrm>
            <a:off x="695960" y="40233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B577E62-2D95-4ED2-9E8F-3AAEA486960D}"/>
              </a:ext>
            </a:extLst>
          </p:cNvPr>
          <p:cNvSpPr/>
          <p:nvPr/>
        </p:nvSpPr>
        <p:spPr>
          <a:xfrm>
            <a:off x="1762760" y="40233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456F2AA-5FB4-45CF-82B2-EAF810FCEC7A}"/>
              </a:ext>
            </a:extLst>
          </p:cNvPr>
          <p:cNvSpPr/>
          <p:nvPr/>
        </p:nvSpPr>
        <p:spPr>
          <a:xfrm>
            <a:off x="2829560" y="40233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B655D65-0DDC-4904-A3DF-5FB06A7D8E71}"/>
              </a:ext>
            </a:extLst>
          </p:cNvPr>
          <p:cNvSpPr/>
          <p:nvPr/>
        </p:nvSpPr>
        <p:spPr>
          <a:xfrm>
            <a:off x="3944620" y="40233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5D99BC-5C9A-47CA-B544-87ACA918CC0F}"/>
              </a:ext>
            </a:extLst>
          </p:cNvPr>
          <p:cNvSpPr/>
          <p:nvPr/>
        </p:nvSpPr>
        <p:spPr>
          <a:xfrm>
            <a:off x="5011420" y="40233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94CD186-CFF2-4220-B5D8-754655CD7A3F}"/>
              </a:ext>
            </a:extLst>
          </p:cNvPr>
          <p:cNvSpPr/>
          <p:nvPr/>
        </p:nvSpPr>
        <p:spPr>
          <a:xfrm>
            <a:off x="6078220" y="40233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50B130-7101-4F5D-AA73-C8878E8BF6D7}"/>
              </a:ext>
            </a:extLst>
          </p:cNvPr>
          <p:cNvSpPr/>
          <p:nvPr/>
        </p:nvSpPr>
        <p:spPr>
          <a:xfrm>
            <a:off x="675641" y="51155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667A085-8B6F-4401-8476-16B4B554F222}"/>
              </a:ext>
            </a:extLst>
          </p:cNvPr>
          <p:cNvSpPr/>
          <p:nvPr/>
        </p:nvSpPr>
        <p:spPr>
          <a:xfrm>
            <a:off x="1742441" y="51155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E34C531-6B19-49AE-B792-8E44522FC6FD}"/>
              </a:ext>
            </a:extLst>
          </p:cNvPr>
          <p:cNvSpPr/>
          <p:nvPr/>
        </p:nvSpPr>
        <p:spPr>
          <a:xfrm>
            <a:off x="2809241" y="51155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995476A-5C70-4714-9DB5-4D623EB7B487}"/>
              </a:ext>
            </a:extLst>
          </p:cNvPr>
          <p:cNvSpPr/>
          <p:nvPr/>
        </p:nvSpPr>
        <p:spPr>
          <a:xfrm>
            <a:off x="3924301" y="51155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A2EA365-EE99-42F7-B851-4F391F579D56}"/>
              </a:ext>
            </a:extLst>
          </p:cNvPr>
          <p:cNvSpPr/>
          <p:nvPr/>
        </p:nvSpPr>
        <p:spPr>
          <a:xfrm>
            <a:off x="4991101" y="51155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F01BF7A-3C93-4914-869A-2CEE2D2A1812}"/>
              </a:ext>
            </a:extLst>
          </p:cNvPr>
          <p:cNvSpPr/>
          <p:nvPr/>
        </p:nvSpPr>
        <p:spPr>
          <a:xfrm>
            <a:off x="6057901" y="51155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FE1C4BF-231E-430E-8892-ED11D4E78CCD}"/>
              </a:ext>
            </a:extLst>
          </p:cNvPr>
          <p:cNvSpPr/>
          <p:nvPr/>
        </p:nvSpPr>
        <p:spPr>
          <a:xfrm>
            <a:off x="675641" y="6207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1106841-07AD-4382-B3D2-B823A30313C8}"/>
              </a:ext>
            </a:extLst>
          </p:cNvPr>
          <p:cNvSpPr/>
          <p:nvPr/>
        </p:nvSpPr>
        <p:spPr>
          <a:xfrm>
            <a:off x="1742441" y="6207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83FDF6F-B71A-40B0-B5D2-87285B283D89}"/>
              </a:ext>
            </a:extLst>
          </p:cNvPr>
          <p:cNvSpPr/>
          <p:nvPr/>
        </p:nvSpPr>
        <p:spPr>
          <a:xfrm>
            <a:off x="2809241" y="6207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74F7A41-CC5C-463F-84BC-D949AF4E58CF}"/>
              </a:ext>
            </a:extLst>
          </p:cNvPr>
          <p:cNvSpPr/>
          <p:nvPr/>
        </p:nvSpPr>
        <p:spPr>
          <a:xfrm>
            <a:off x="3924301" y="6207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5872885-C30D-4BA2-831C-A871FEA2F883}"/>
              </a:ext>
            </a:extLst>
          </p:cNvPr>
          <p:cNvSpPr/>
          <p:nvPr/>
        </p:nvSpPr>
        <p:spPr>
          <a:xfrm>
            <a:off x="4991101" y="6207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E454204-DE0D-4E5F-BA4F-19ADDF5C5D46}"/>
              </a:ext>
            </a:extLst>
          </p:cNvPr>
          <p:cNvSpPr/>
          <p:nvPr/>
        </p:nvSpPr>
        <p:spPr>
          <a:xfrm>
            <a:off x="6057901" y="6207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74D0C4F-1920-465F-8D99-9496FA762992}"/>
              </a:ext>
            </a:extLst>
          </p:cNvPr>
          <p:cNvSpPr/>
          <p:nvPr/>
        </p:nvSpPr>
        <p:spPr>
          <a:xfrm>
            <a:off x="675641" y="73126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7ACCB2-DD61-4D28-B212-EB2816B2CB37}"/>
              </a:ext>
            </a:extLst>
          </p:cNvPr>
          <p:cNvSpPr/>
          <p:nvPr/>
        </p:nvSpPr>
        <p:spPr>
          <a:xfrm>
            <a:off x="1742441" y="73126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2BD95B-D13F-4307-B40E-6DD58FFF4422}"/>
              </a:ext>
            </a:extLst>
          </p:cNvPr>
          <p:cNvSpPr/>
          <p:nvPr/>
        </p:nvSpPr>
        <p:spPr>
          <a:xfrm>
            <a:off x="2809241" y="73126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DF3D29C-4FAB-4BE5-A18F-61238FDF96D8}"/>
              </a:ext>
            </a:extLst>
          </p:cNvPr>
          <p:cNvSpPr/>
          <p:nvPr/>
        </p:nvSpPr>
        <p:spPr>
          <a:xfrm>
            <a:off x="3924301" y="73126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9D1B908-19C2-4B7C-928B-8A1651053B7F}"/>
              </a:ext>
            </a:extLst>
          </p:cNvPr>
          <p:cNvSpPr/>
          <p:nvPr/>
        </p:nvSpPr>
        <p:spPr>
          <a:xfrm>
            <a:off x="4991101" y="73126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A0FD078-D914-41A5-BA59-4CC483835CD8}"/>
              </a:ext>
            </a:extLst>
          </p:cNvPr>
          <p:cNvSpPr/>
          <p:nvPr/>
        </p:nvSpPr>
        <p:spPr>
          <a:xfrm>
            <a:off x="6057901" y="73126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0A2F437-40A8-4218-9E27-AFA4DBCC0B98}"/>
              </a:ext>
            </a:extLst>
          </p:cNvPr>
          <p:cNvSpPr/>
          <p:nvPr/>
        </p:nvSpPr>
        <p:spPr>
          <a:xfrm>
            <a:off x="675641" y="84048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08C6016-1926-4698-84C1-FCFE05A0DD15}"/>
              </a:ext>
            </a:extLst>
          </p:cNvPr>
          <p:cNvSpPr/>
          <p:nvPr/>
        </p:nvSpPr>
        <p:spPr>
          <a:xfrm>
            <a:off x="1742441" y="84048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0FB49B9-8083-48D6-BF28-24180EE39B93}"/>
              </a:ext>
            </a:extLst>
          </p:cNvPr>
          <p:cNvSpPr/>
          <p:nvPr/>
        </p:nvSpPr>
        <p:spPr>
          <a:xfrm>
            <a:off x="2809241" y="84048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AE44B2F-1A21-4F8D-AE61-BC89F093430E}"/>
              </a:ext>
            </a:extLst>
          </p:cNvPr>
          <p:cNvSpPr/>
          <p:nvPr/>
        </p:nvSpPr>
        <p:spPr>
          <a:xfrm>
            <a:off x="3924301" y="84048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3AFFD2E-A408-4878-BDD1-6DF283B59D9B}"/>
              </a:ext>
            </a:extLst>
          </p:cNvPr>
          <p:cNvSpPr/>
          <p:nvPr/>
        </p:nvSpPr>
        <p:spPr>
          <a:xfrm>
            <a:off x="4991101" y="84048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1C366A2-373C-47AE-9D7F-ECFBA4C913FC}"/>
              </a:ext>
            </a:extLst>
          </p:cNvPr>
          <p:cNvSpPr/>
          <p:nvPr/>
        </p:nvSpPr>
        <p:spPr>
          <a:xfrm>
            <a:off x="6057901" y="84048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5436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815DC8-2ACB-4A45-9E1B-663F0F7D8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516007"/>
              </p:ext>
            </p:extLst>
          </p:nvPr>
        </p:nvGraphicFramePr>
        <p:xfrm>
          <a:off x="495300" y="1097280"/>
          <a:ext cx="3108960" cy="85496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0185524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81856568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206319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58962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980762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2169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459942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551103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1897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9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1645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54370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off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772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330796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off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01787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71386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off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off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9883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288344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off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3915752"/>
                  </a:ext>
                </a:extLst>
              </a:tr>
              <a:tr h="5029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 WINS!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465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F6F008-A490-4442-8262-A9BD57E7A7A7}"/>
              </a:ext>
            </a:extLst>
          </p:cNvPr>
          <p:cNvSpPr txBox="1"/>
          <p:nvPr/>
        </p:nvSpPr>
        <p:spPr>
          <a:xfrm>
            <a:off x="1106252" y="416560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Game 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223FED0-89FB-40AD-BE4A-AF7942930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815410"/>
              </p:ext>
            </p:extLst>
          </p:nvPr>
        </p:nvGraphicFramePr>
        <p:xfrm>
          <a:off x="4168142" y="1097280"/>
          <a:ext cx="3108960" cy="85496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0185524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81856568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206319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58962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980762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2169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459942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551103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1897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1645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54370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772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330796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01787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71386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9883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288344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391575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 WINS!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465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D4E360B-4C70-4CC1-A02A-A8A063AA83C8}"/>
              </a:ext>
            </a:extLst>
          </p:cNvPr>
          <p:cNvSpPr txBox="1"/>
          <p:nvPr/>
        </p:nvSpPr>
        <p:spPr>
          <a:xfrm>
            <a:off x="4779094" y="416560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Game B</a:t>
            </a:r>
          </a:p>
        </p:txBody>
      </p:sp>
    </p:spTree>
    <p:extLst>
      <p:ext uri="{BB962C8B-B14F-4D97-AF65-F5344CB8AC3E}">
        <p14:creationId xmlns:p14="http://schemas.microsoft.com/office/powerpoint/2010/main" val="256071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815DC8-2ACB-4A45-9E1B-663F0F7D8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93384"/>
              </p:ext>
            </p:extLst>
          </p:nvPr>
        </p:nvGraphicFramePr>
        <p:xfrm>
          <a:off x="4168142" y="1097280"/>
          <a:ext cx="3108960" cy="754380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0185524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81856568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206319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58962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980762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2169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459942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551103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1897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1645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54370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772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330796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01787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71386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9883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 WINS!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28834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F6F008-A490-4442-8262-A9BD57E7A7A7}"/>
              </a:ext>
            </a:extLst>
          </p:cNvPr>
          <p:cNvSpPr txBox="1"/>
          <p:nvPr/>
        </p:nvSpPr>
        <p:spPr>
          <a:xfrm>
            <a:off x="4779094" y="416560"/>
            <a:ext cx="1901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Game 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7961064-546F-4B74-B5D2-FBE253529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599494"/>
              </p:ext>
            </p:extLst>
          </p:nvPr>
        </p:nvGraphicFramePr>
        <p:xfrm>
          <a:off x="495300" y="1097280"/>
          <a:ext cx="3108960" cy="85496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0185524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81856568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206319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58962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980762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2169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459942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to 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551103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1897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1645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54370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7722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to 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to 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330796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to 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01787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R3 off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Y1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713868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to 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Y2 off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9883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R2 off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Y3 to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288344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R1 off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---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3915752"/>
                  </a:ext>
                </a:extLst>
              </a:tr>
              <a:tr h="5029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 WINS!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4653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F08F8F9-10FD-40B2-9C88-EEBBB5DF6E9A}"/>
              </a:ext>
            </a:extLst>
          </p:cNvPr>
          <p:cNvSpPr txBox="1"/>
          <p:nvPr/>
        </p:nvSpPr>
        <p:spPr>
          <a:xfrm>
            <a:off x="1106252" y="416560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Game C</a:t>
            </a:r>
          </a:p>
        </p:txBody>
      </p:sp>
    </p:spTree>
    <p:extLst>
      <p:ext uri="{BB962C8B-B14F-4D97-AF65-F5344CB8AC3E}">
        <p14:creationId xmlns:p14="http://schemas.microsoft.com/office/powerpoint/2010/main" val="71328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</TotalTime>
  <Words>441</Words>
  <Application>Microsoft Office PowerPoint</Application>
  <PresentationFormat>Custom</PresentationFormat>
  <Paragraphs>198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16</cp:revision>
  <dcterms:created xsi:type="dcterms:W3CDTF">2018-08-22T22:40:36Z</dcterms:created>
  <dcterms:modified xsi:type="dcterms:W3CDTF">2019-06-14T01:30:50Z</dcterms:modified>
</cp:coreProperties>
</file>