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8" r:id="rId2"/>
    <p:sldId id="260" r:id="rId3"/>
    <p:sldId id="259" r:id="rId4"/>
  </p:sldIdLst>
  <p:sldSz cx="7772400" cy="100584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171575"/>
            <a:ext cx="244475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24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57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6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r-code-generator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F7FC98-716F-49C2-B01F-BA93E43D2EA1}"/>
              </a:ext>
            </a:extLst>
          </p:cNvPr>
          <p:cNvSpPr txBox="1"/>
          <p:nvPr/>
        </p:nvSpPr>
        <p:spPr>
          <a:xfrm>
            <a:off x="457200" y="500063"/>
            <a:ext cx="6562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to use this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6E1A27-D3B7-4596-94D4-268811A5C0FD}"/>
              </a:ext>
            </a:extLst>
          </p:cNvPr>
          <p:cNvSpPr txBox="1"/>
          <p:nvPr/>
        </p:nvSpPr>
        <p:spPr>
          <a:xfrm>
            <a:off x="457200" y="1357312"/>
            <a:ext cx="656223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Create a QR code on </a:t>
            </a:r>
            <a:r>
              <a:rPr lang="en-US" dirty="0">
                <a:hlinkClick r:id="rId3"/>
              </a:rPr>
              <a:t>www.qr-code-generator.com</a:t>
            </a:r>
            <a:r>
              <a:rPr lang="en-US" dirty="0"/>
              <a:t> or some other online QR Code Generator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Can be used to encode a </a:t>
            </a:r>
            <a:r>
              <a:rPr lang="en-US" dirty="0" err="1"/>
              <a:t>url</a:t>
            </a:r>
            <a:r>
              <a:rPr lang="en-US" dirty="0"/>
              <a:t> or plain text message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Make sure your message is short enough to fit into a 21x21 QR code. If it isn’t, pick a shorter message or use a </a:t>
            </a:r>
            <a:r>
              <a:rPr lang="en-US" dirty="0" err="1"/>
              <a:t>url</a:t>
            </a:r>
            <a:r>
              <a:rPr lang="en-US" dirty="0"/>
              <a:t> shortener like bit.ly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auto generated QR code to update the shading pattern on this template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Click on the desired pixel and set shading to black or no shading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Leave the middle row empty but make note of which pixels will need to be shaded. The QR code will not scan until this row has been properly filled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Type letters, numbers, or symbols in the boxes on the middle row to reference clues that will match the boxes to be shaded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Create clue(s) to correspond to the middle row boxes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9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C7DE36-E8FF-4762-B66B-D153FC2FD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44864"/>
              </p:ext>
            </p:extLst>
          </p:nvPr>
        </p:nvGraphicFramePr>
        <p:xfrm>
          <a:off x="1014322" y="583795"/>
          <a:ext cx="576072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61487866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075967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5920892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65458156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37182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98496819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954508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798551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25838032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49896604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881517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6441038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3676794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81884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480856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0096859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0893070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407222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1506187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3050003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4105852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012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953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924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45862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3576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9706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143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60989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38463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5159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66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79704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9380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3812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9863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2874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5008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9998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859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/>
                    </a:p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9765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8302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72322C5-0E30-40CD-BCB6-36647DEA1370}"/>
              </a:ext>
            </a:extLst>
          </p:cNvPr>
          <p:cNvSpPr txBox="1"/>
          <p:nvPr/>
        </p:nvSpPr>
        <p:spPr>
          <a:xfrm>
            <a:off x="529017" y="7099300"/>
            <a:ext cx="6731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This QR code when completed contains the message “The code is NEAT”</a:t>
            </a:r>
          </a:p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Use this code to hide the combination to a word lock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C8F6F23-05A9-45CE-A6B9-3B5327400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673262"/>
              </p:ext>
            </p:extLst>
          </p:nvPr>
        </p:nvGraphicFramePr>
        <p:xfrm>
          <a:off x="539507" y="7938639"/>
          <a:ext cx="6720840" cy="32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">
                  <a:extLst>
                    <a:ext uri="{9D8B030D-6E8A-4147-A177-3AD203B41FA5}">
                      <a16:colId xmlns:a16="http://schemas.microsoft.com/office/drawing/2014/main" val="85280092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668644348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626023427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5614587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1791432249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385273648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08502514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109724153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4061380829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80213089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7894338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21699413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46020609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8642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17649955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739342647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58990433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111570947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711152755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15273616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4234774436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3787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C4A04F8-EDDC-42DA-8BCF-28A54673671F}"/>
              </a:ext>
            </a:extLst>
          </p:cNvPr>
          <p:cNvSpPr txBox="1"/>
          <p:nvPr/>
        </p:nvSpPr>
        <p:spPr>
          <a:xfrm>
            <a:off x="520536" y="8438860"/>
            <a:ext cx="6739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numbers can be updated according to the clue but make sure that clue(s) lead to the correct shading is shown above </a:t>
            </a:r>
            <a:r>
              <a:rPr lang="en-US" sz="1600" dirty="0">
                <a:latin typeface="Calibri Light" panose="020F0302020204030204" pitchFamily="34" charset="0"/>
                <a:ea typeface="Ebrima" panose="02000000000000000000" pitchFamily="2" charset="0"/>
                <a:cs typeface="Calibri Light" panose="020F0302020204030204" pitchFamily="34" charset="0"/>
              </a:rPr>
              <a:t>↑</a:t>
            </a:r>
            <a:endParaRPr lang="en-US" sz="1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21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C7DE36-E8FF-4762-B66B-D153FC2FD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273135"/>
              </p:ext>
            </p:extLst>
          </p:nvPr>
        </p:nvGraphicFramePr>
        <p:xfrm>
          <a:off x="1014322" y="583795"/>
          <a:ext cx="576072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61487866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075967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5920892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65458156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37182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98496819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954508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798551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25838032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49896604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881517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6441038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3676794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81884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480856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0096859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0893070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407222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1506187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3050003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4105852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012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953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924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45862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3576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9706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143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60989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38463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5159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66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79704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9380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3812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9863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2874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65008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9998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859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/>
                    </a:p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9765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8302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5ED965D-85A1-46D2-B7CA-4D835F6F1FA0}"/>
              </a:ext>
            </a:extLst>
          </p:cNvPr>
          <p:cNvSpPr txBox="1"/>
          <p:nvPr/>
        </p:nvSpPr>
        <p:spPr>
          <a:xfrm>
            <a:off x="541717" y="8242300"/>
            <a:ext cx="6925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This is a blank template to modify according to an autogenerated QR code</a:t>
            </a:r>
          </a:p>
        </p:txBody>
      </p:sp>
    </p:spTree>
    <p:extLst>
      <p:ext uri="{BB962C8B-B14F-4D97-AF65-F5344CB8AC3E}">
        <p14:creationId xmlns:p14="http://schemas.microsoft.com/office/powerpoint/2010/main" val="898011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7346</TotalTime>
  <Words>268</Words>
  <Application>Microsoft Office PowerPoint</Application>
  <PresentationFormat>Custom</PresentationFormat>
  <Paragraphs>59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58</cp:revision>
  <cp:lastPrinted>2018-01-08T03:57:11Z</cp:lastPrinted>
  <dcterms:created xsi:type="dcterms:W3CDTF">2017-09-02T22:35:45Z</dcterms:created>
  <dcterms:modified xsi:type="dcterms:W3CDTF">2018-08-02T17:16:57Z</dcterms:modified>
</cp:coreProperties>
</file>