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60" r:id="rId5"/>
    <p:sldId id="259" r:id="rId6"/>
    <p:sldId id="261" r:id="rId7"/>
  </p:sldIdLst>
  <p:sldSz cx="10058400" cy="77724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3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6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720"/>
            </a:lvl1pPr>
            <a:lvl2pPr marL="518145" indent="0" algn="ctr">
              <a:buNone/>
              <a:defRPr sz="2267"/>
            </a:lvl2pPr>
            <a:lvl3pPr marL="1036290" indent="0" algn="ctr">
              <a:buNone/>
              <a:defRPr sz="2040"/>
            </a:lvl3pPr>
            <a:lvl4pPr marL="1554434" indent="0" algn="ctr">
              <a:buNone/>
              <a:defRPr sz="1813"/>
            </a:lvl4pPr>
            <a:lvl5pPr marL="2072579" indent="0" algn="ctr">
              <a:buNone/>
              <a:defRPr sz="1813"/>
            </a:lvl5pPr>
            <a:lvl6pPr marL="2590724" indent="0" algn="ctr">
              <a:buNone/>
              <a:defRPr sz="1813"/>
            </a:lvl6pPr>
            <a:lvl7pPr marL="3108869" indent="0" algn="ctr">
              <a:buNone/>
              <a:defRPr sz="1813"/>
            </a:lvl7pPr>
            <a:lvl8pPr marL="3627013" indent="0" algn="ctr">
              <a:buNone/>
              <a:defRPr sz="1813"/>
            </a:lvl8pPr>
            <a:lvl9pPr marL="4145158" indent="0" algn="ctr">
              <a:buNone/>
              <a:defRPr sz="181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E3C4-0100-4221-9877-D5A49B5C503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2E16-60F9-44E7-984F-C60F6CDEF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3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E3C4-0100-4221-9877-D5A49B5C503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2E16-60F9-44E7-984F-C60F6CDEF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50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38124" y="469584"/>
            <a:ext cx="1789033" cy="746474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024" y="469584"/>
            <a:ext cx="5241369" cy="74647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E3C4-0100-4221-9877-D5A49B5C503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2E16-60F9-44E7-984F-C60F6CDEF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48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E3C4-0100-4221-9877-D5A49B5C503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2E16-60F9-44E7-984F-C60F6CDEF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305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6" y="1937704"/>
            <a:ext cx="8675370" cy="3233102"/>
          </a:xfrm>
        </p:spPr>
        <p:txBody>
          <a:bodyPr anchor="b"/>
          <a:lstStyle>
            <a:lvl1pPr>
              <a:defRPr sz="6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6" y="5201392"/>
            <a:ext cx="8675370" cy="1700212"/>
          </a:xfrm>
        </p:spPr>
        <p:txBody>
          <a:bodyPr/>
          <a:lstStyle>
            <a:lvl1pPr marL="0" indent="0">
              <a:buNone/>
              <a:defRPr sz="2720">
                <a:solidFill>
                  <a:schemeClr val="tx1">
                    <a:tint val="75000"/>
                  </a:schemeClr>
                </a:solidFill>
              </a:defRPr>
            </a:lvl1pPr>
            <a:lvl2pPr marL="518145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E3C4-0100-4221-9877-D5A49B5C503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2E16-60F9-44E7-984F-C60F6CDEF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96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024" y="2344315"/>
            <a:ext cx="3515201" cy="55900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1955" y="2344315"/>
            <a:ext cx="3515201" cy="55900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E3C4-0100-4221-9877-D5A49B5C503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2E16-60F9-44E7-984F-C60F6CDEF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18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09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5" y="1905318"/>
            <a:ext cx="4276130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5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E3C4-0100-4221-9877-D5A49B5C503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2E16-60F9-44E7-984F-C60F6CDEF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279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E3C4-0100-4221-9877-D5A49B5C503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2E16-60F9-44E7-984F-C60F6CDEF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89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E3C4-0100-4221-9877-D5A49B5C503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2E16-60F9-44E7-984F-C60F6CDEF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708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2"/>
            <a:ext cx="5092065" cy="5523442"/>
          </a:xfrm>
        </p:spPr>
        <p:txBody>
          <a:bodyPr/>
          <a:lstStyle>
            <a:lvl1pPr>
              <a:defRPr sz="3627"/>
            </a:lvl1pPr>
            <a:lvl2pPr>
              <a:defRPr sz="3173"/>
            </a:lvl2pPr>
            <a:lvl3pPr>
              <a:defRPr sz="2720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E3C4-0100-4221-9877-D5A49B5C503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2E16-60F9-44E7-984F-C60F6CDEF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2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76130" y="1119082"/>
            <a:ext cx="5092065" cy="5523442"/>
          </a:xfrm>
        </p:spPr>
        <p:txBody>
          <a:bodyPr/>
          <a:lstStyle>
            <a:lvl1pPr marL="0" indent="0">
              <a:buNone/>
              <a:defRPr sz="3627"/>
            </a:lvl1pPr>
            <a:lvl2pPr marL="518145" indent="0">
              <a:buNone/>
              <a:defRPr sz="3173"/>
            </a:lvl2pPr>
            <a:lvl3pPr marL="1036290" indent="0">
              <a:buNone/>
              <a:defRPr sz="2720"/>
            </a:lvl3pPr>
            <a:lvl4pPr marL="1554434" indent="0">
              <a:buNone/>
              <a:defRPr sz="2267"/>
            </a:lvl4pPr>
            <a:lvl5pPr marL="2072579" indent="0">
              <a:buNone/>
              <a:defRPr sz="2267"/>
            </a:lvl5pPr>
            <a:lvl6pPr marL="2590724" indent="0">
              <a:buNone/>
              <a:defRPr sz="2267"/>
            </a:lvl6pPr>
            <a:lvl7pPr marL="3108869" indent="0">
              <a:buNone/>
              <a:defRPr sz="2267"/>
            </a:lvl7pPr>
            <a:lvl8pPr marL="3627013" indent="0">
              <a:buNone/>
              <a:defRPr sz="2267"/>
            </a:lvl8pPr>
            <a:lvl9pPr marL="4145158" indent="0">
              <a:buNone/>
              <a:defRPr sz="22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E3C4-0100-4221-9877-D5A49B5C503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2E16-60F9-44E7-984F-C60F6CDEF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756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FE3C4-0100-4221-9877-D5A49B5C503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D2E16-60F9-44E7-984F-C60F6CDEF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44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036290" rtl="0" eaLnBrk="1" latinLnBrk="0" hangingPunct="1">
        <a:lnSpc>
          <a:spcPct val="90000"/>
        </a:lnSpc>
        <a:spcBef>
          <a:spcPct val="0"/>
        </a:spcBef>
        <a:buNone/>
        <a:defRPr sz="49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072" indent="-259072" algn="l" defTabSz="103629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+mn-lt"/>
          <a:ea typeface="+mn-ea"/>
          <a:cs typeface="+mn-cs"/>
        </a:defRPr>
      </a:lvl1pPr>
      <a:lvl2pPr marL="77721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+mn-lt"/>
          <a:ea typeface="+mn-ea"/>
          <a:cs typeface="+mn-cs"/>
        </a:defRPr>
      </a:lvl2pPr>
      <a:lvl3pPr marL="1295362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350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33165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rapezoid 34"/>
          <p:cNvSpPr/>
          <p:nvPr/>
        </p:nvSpPr>
        <p:spPr>
          <a:xfrm>
            <a:off x="2773668" y="193410"/>
            <a:ext cx="2286000" cy="274320"/>
          </a:xfrm>
          <a:prstGeom prst="trapezoid">
            <a:avLst>
              <a:gd name="adj" fmla="val 100288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rapezoid 35"/>
          <p:cNvSpPr/>
          <p:nvPr/>
        </p:nvSpPr>
        <p:spPr>
          <a:xfrm>
            <a:off x="5059669" y="2480472"/>
            <a:ext cx="2286000" cy="274320"/>
          </a:xfrm>
          <a:prstGeom prst="trapezoid">
            <a:avLst>
              <a:gd name="adj" fmla="val 100288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rapezoid 36"/>
          <p:cNvSpPr/>
          <p:nvPr/>
        </p:nvSpPr>
        <p:spPr>
          <a:xfrm rot="5400000">
            <a:off x="8625827" y="3768386"/>
            <a:ext cx="2286000" cy="274320"/>
          </a:xfrm>
          <a:prstGeom prst="trapezoid">
            <a:avLst>
              <a:gd name="adj" fmla="val 101445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rapezoid 37"/>
          <p:cNvSpPr/>
          <p:nvPr/>
        </p:nvSpPr>
        <p:spPr>
          <a:xfrm>
            <a:off x="479975" y="2480472"/>
            <a:ext cx="2286000" cy="274320"/>
          </a:xfrm>
          <a:prstGeom prst="trapezoid">
            <a:avLst>
              <a:gd name="adj" fmla="val 100288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rapezoid 38"/>
          <p:cNvSpPr/>
          <p:nvPr/>
        </p:nvSpPr>
        <p:spPr>
          <a:xfrm rot="10800000">
            <a:off x="5059669" y="5053579"/>
            <a:ext cx="2286000" cy="274320"/>
          </a:xfrm>
          <a:prstGeom prst="trapezoid">
            <a:avLst>
              <a:gd name="adj" fmla="val 102603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rapezoid 39"/>
          <p:cNvSpPr/>
          <p:nvPr/>
        </p:nvSpPr>
        <p:spPr>
          <a:xfrm rot="10800000">
            <a:off x="2773668" y="7334546"/>
            <a:ext cx="2286000" cy="274320"/>
          </a:xfrm>
          <a:prstGeom prst="trapezoid">
            <a:avLst>
              <a:gd name="adj" fmla="val 100288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rapezoid 40"/>
          <p:cNvSpPr/>
          <p:nvPr/>
        </p:nvSpPr>
        <p:spPr>
          <a:xfrm rot="10800000">
            <a:off x="487669" y="5053579"/>
            <a:ext cx="2286000" cy="274320"/>
          </a:xfrm>
          <a:prstGeom prst="trapezoid">
            <a:avLst>
              <a:gd name="adj" fmla="val 101445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Table 9">
            <a:extLst>
              <a:ext uri="{FF2B5EF4-FFF2-40B4-BE49-F238E27FC236}">
                <a16:creationId xmlns:a16="http://schemas.microsoft.com/office/drawing/2014/main" id="{C1AEFBF6-6B53-438E-AF06-A95B12D337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200976"/>
              </p:ext>
            </p:extLst>
          </p:nvPr>
        </p:nvGraphicFramePr>
        <p:xfrm>
          <a:off x="487669" y="476546"/>
          <a:ext cx="914400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69010736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72052157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728896126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61846645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56295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605108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73671703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768087" y="5823464"/>
            <a:ext cx="380264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Level __</a:t>
            </a:r>
          </a:p>
        </p:txBody>
      </p:sp>
    </p:spTree>
    <p:extLst>
      <p:ext uri="{BB962C8B-B14F-4D97-AF65-F5344CB8AC3E}">
        <p14:creationId xmlns:p14="http://schemas.microsoft.com/office/powerpoint/2010/main" val="766177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rapezoid 41">
            <a:extLst>
              <a:ext uri="{FF2B5EF4-FFF2-40B4-BE49-F238E27FC236}">
                <a16:creationId xmlns:a16="http://schemas.microsoft.com/office/drawing/2014/main" id="{09BF6DBA-994A-426E-96C5-42FA5870663F}"/>
              </a:ext>
            </a:extLst>
          </p:cNvPr>
          <p:cNvSpPr/>
          <p:nvPr/>
        </p:nvSpPr>
        <p:spPr>
          <a:xfrm>
            <a:off x="2773668" y="193410"/>
            <a:ext cx="2286000" cy="274320"/>
          </a:xfrm>
          <a:prstGeom prst="trapezoid">
            <a:avLst>
              <a:gd name="adj" fmla="val 100288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rapezoid 42">
            <a:extLst>
              <a:ext uri="{FF2B5EF4-FFF2-40B4-BE49-F238E27FC236}">
                <a16:creationId xmlns:a16="http://schemas.microsoft.com/office/drawing/2014/main" id="{B5ADBAD7-B6E6-4E74-97BC-C863F993CE3F}"/>
              </a:ext>
            </a:extLst>
          </p:cNvPr>
          <p:cNvSpPr/>
          <p:nvPr/>
        </p:nvSpPr>
        <p:spPr>
          <a:xfrm>
            <a:off x="5059669" y="2480472"/>
            <a:ext cx="2286000" cy="274320"/>
          </a:xfrm>
          <a:prstGeom prst="trapezoid">
            <a:avLst>
              <a:gd name="adj" fmla="val 100288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rapezoid 43">
            <a:extLst>
              <a:ext uri="{FF2B5EF4-FFF2-40B4-BE49-F238E27FC236}">
                <a16:creationId xmlns:a16="http://schemas.microsoft.com/office/drawing/2014/main" id="{A4DF65FC-D6C4-4876-93C2-FA140BE5AE6C}"/>
              </a:ext>
            </a:extLst>
          </p:cNvPr>
          <p:cNvSpPr/>
          <p:nvPr/>
        </p:nvSpPr>
        <p:spPr>
          <a:xfrm rot="5400000">
            <a:off x="8625827" y="3768386"/>
            <a:ext cx="2286000" cy="274320"/>
          </a:xfrm>
          <a:prstGeom prst="trapezoid">
            <a:avLst>
              <a:gd name="adj" fmla="val 101445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Trapezoid 44">
            <a:extLst>
              <a:ext uri="{FF2B5EF4-FFF2-40B4-BE49-F238E27FC236}">
                <a16:creationId xmlns:a16="http://schemas.microsoft.com/office/drawing/2014/main" id="{798B7130-79AA-4C71-8F74-B42D3DD8025C}"/>
              </a:ext>
            </a:extLst>
          </p:cNvPr>
          <p:cNvSpPr/>
          <p:nvPr/>
        </p:nvSpPr>
        <p:spPr>
          <a:xfrm>
            <a:off x="479975" y="2480472"/>
            <a:ext cx="2286000" cy="274320"/>
          </a:xfrm>
          <a:prstGeom prst="trapezoid">
            <a:avLst>
              <a:gd name="adj" fmla="val 100288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apezoid 45">
            <a:extLst>
              <a:ext uri="{FF2B5EF4-FFF2-40B4-BE49-F238E27FC236}">
                <a16:creationId xmlns:a16="http://schemas.microsoft.com/office/drawing/2014/main" id="{63300FBC-DE3D-4B16-8A43-00CEC86C3084}"/>
              </a:ext>
            </a:extLst>
          </p:cNvPr>
          <p:cNvSpPr/>
          <p:nvPr/>
        </p:nvSpPr>
        <p:spPr>
          <a:xfrm rot="10800000">
            <a:off x="5059669" y="5053579"/>
            <a:ext cx="2286000" cy="274320"/>
          </a:xfrm>
          <a:prstGeom prst="trapezoid">
            <a:avLst>
              <a:gd name="adj" fmla="val 102603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rapezoid 46">
            <a:extLst>
              <a:ext uri="{FF2B5EF4-FFF2-40B4-BE49-F238E27FC236}">
                <a16:creationId xmlns:a16="http://schemas.microsoft.com/office/drawing/2014/main" id="{6B4A0FEF-597E-4142-AF4B-098CCB477F0A}"/>
              </a:ext>
            </a:extLst>
          </p:cNvPr>
          <p:cNvSpPr/>
          <p:nvPr/>
        </p:nvSpPr>
        <p:spPr>
          <a:xfrm rot="10800000">
            <a:off x="2773668" y="7334546"/>
            <a:ext cx="2286000" cy="274320"/>
          </a:xfrm>
          <a:prstGeom prst="trapezoid">
            <a:avLst>
              <a:gd name="adj" fmla="val 100288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rapezoid 47">
            <a:extLst>
              <a:ext uri="{FF2B5EF4-FFF2-40B4-BE49-F238E27FC236}">
                <a16:creationId xmlns:a16="http://schemas.microsoft.com/office/drawing/2014/main" id="{A3E8D339-FAE5-466D-B960-8FCF43EAAC1D}"/>
              </a:ext>
            </a:extLst>
          </p:cNvPr>
          <p:cNvSpPr/>
          <p:nvPr/>
        </p:nvSpPr>
        <p:spPr>
          <a:xfrm rot="10800000">
            <a:off x="487669" y="5053579"/>
            <a:ext cx="2286000" cy="274320"/>
          </a:xfrm>
          <a:prstGeom prst="trapezoid">
            <a:avLst>
              <a:gd name="adj" fmla="val 101445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9" name="Table 9">
            <a:extLst>
              <a:ext uri="{FF2B5EF4-FFF2-40B4-BE49-F238E27FC236}">
                <a16:creationId xmlns:a16="http://schemas.microsoft.com/office/drawing/2014/main" id="{7BDAAECF-5FC5-4C82-B139-DA314A6030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5887"/>
              </p:ext>
            </p:extLst>
          </p:nvPr>
        </p:nvGraphicFramePr>
        <p:xfrm>
          <a:off x="487669" y="476546"/>
          <a:ext cx="914400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69010736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72052157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728896126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61846645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56295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605108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73671703"/>
                  </a:ext>
                </a:extLst>
              </a:tr>
            </a:tbl>
          </a:graphicData>
        </a:graphic>
      </p:graphicFrame>
      <p:sp>
        <p:nvSpPr>
          <p:cNvPr id="50" name="TextBox 49">
            <a:extLst>
              <a:ext uri="{FF2B5EF4-FFF2-40B4-BE49-F238E27FC236}">
                <a16:creationId xmlns:a16="http://schemas.microsoft.com/office/drawing/2014/main" id="{6D495D6C-FE88-4962-A2BE-9441710EB0D7}"/>
              </a:ext>
            </a:extLst>
          </p:cNvPr>
          <p:cNvSpPr txBox="1"/>
          <p:nvPr/>
        </p:nvSpPr>
        <p:spPr>
          <a:xfrm>
            <a:off x="5768087" y="5823464"/>
            <a:ext cx="35397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Level 0</a:t>
            </a:r>
          </a:p>
        </p:txBody>
      </p:sp>
      <p:sp>
        <p:nvSpPr>
          <p:cNvPr id="18" name="Oval 17"/>
          <p:cNvSpPr/>
          <p:nvPr/>
        </p:nvSpPr>
        <p:spPr>
          <a:xfrm>
            <a:off x="3670298" y="3662198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984497" y="3066013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356098" y="4258383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956299" y="3662198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213097" y="920072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127498" y="1870961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73624" y="3066013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670297" y="5948198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048892" y="5357379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304582" y="6537004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304582" y="5357379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048892" y="6537004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80064" y="3699225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73624" y="4307753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931651" y="3066013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938091" y="3699225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931651" y="4307753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00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rapezoid 66">
            <a:extLst>
              <a:ext uri="{FF2B5EF4-FFF2-40B4-BE49-F238E27FC236}">
                <a16:creationId xmlns:a16="http://schemas.microsoft.com/office/drawing/2014/main" id="{CD4464EA-CEE3-4D32-BB89-F6F118F8B379}"/>
              </a:ext>
            </a:extLst>
          </p:cNvPr>
          <p:cNvSpPr/>
          <p:nvPr/>
        </p:nvSpPr>
        <p:spPr>
          <a:xfrm>
            <a:off x="2773668" y="193410"/>
            <a:ext cx="2286000" cy="274320"/>
          </a:xfrm>
          <a:prstGeom prst="trapezoid">
            <a:avLst>
              <a:gd name="adj" fmla="val 100288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8" name="Trapezoid 67">
            <a:extLst>
              <a:ext uri="{FF2B5EF4-FFF2-40B4-BE49-F238E27FC236}">
                <a16:creationId xmlns:a16="http://schemas.microsoft.com/office/drawing/2014/main" id="{99CBC3BF-4724-4FA9-ABBE-9C0848438ADD}"/>
              </a:ext>
            </a:extLst>
          </p:cNvPr>
          <p:cNvSpPr/>
          <p:nvPr/>
        </p:nvSpPr>
        <p:spPr>
          <a:xfrm>
            <a:off x="5059669" y="2480472"/>
            <a:ext cx="2286000" cy="274320"/>
          </a:xfrm>
          <a:prstGeom prst="trapezoid">
            <a:avLst>
              <a:gd name="adj" fmla="val 100288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9" name="Trapezoid 68">
            <a:extLst>
              <a:ext uri="{FF2B5EF4-FFF2-40B4-BE49-F238E27FC236}">
                <a16:creationId xmlns:a16="http://schemas.microsoft.com/office/drawing/2014/main" id="{488AD9C0-033D-4BFB-8CBE-EB69FE62763B}"/>
              </a:ext>
            </a:extLst>
          </p:cNvPr>
          <p:cNvSpPr/>
          <p:nvPr/>
        </p:nvSpPr>
        <p:spPr>
          <a:xfrm rot="5400000">
            <a:off x="8625827" y="3768386"/>
            <a:ext cx="2286000" cy="274320"/>
          </a:xfrm>
          <a:prstGeom prst="trapezoid">
            <a:avLst>
              <a:gd name="adj" fmla="val 101445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Trapezoid 69">
            <a:extLst>
              <a:ext uri="{FF2B5EF4-FFF2-40B4-BE49-F238E27FC236}">
                <a16:creationId xmlns:a16="http://schemas.microsoft.com/office/drawing/2014/main" id="{E994A9CB-FCC9-41B5-B21B-89F63CF9BA52}"/>
              </a:ext>
            </a:extLst>
          </p:cNvPr>
          <p:cNvSpPr/>
          <p:nvPr/>
        </p:nvSpPr>
        <p:spPr>
          <a:xfrm>
            <a:off x="479975" y="2480472"/>
            <a:ext cx="2286000" cy="274320"/>
          </a:xfrm>
          <a:prstGeom prst="trapezoid">
            <a:avLst>
              <a:gd name="adj" fmla="val 100288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1" name="Trapezoid 70">
            <a:extLst>
              <a:ext uri="{FF2B5EF4-FFF2-40B4-BE49-F238E27FC236}">
                <a16:creationId xmlns:a16="http://schemas.microsoft.com/office/drawing/2014/main" id="{3B2C1920-AA58-49BD-B2DC-23473229B1A7}"/>
              </a:ext>
            </a:extLst>
          </p:cNvPr>
          <p:cNvSpPr/>
          <p:nvPr/>
        </p:nvSpPr>
        <p:spPr>
          <a:xfrm rot="10800000">
            <a:off x="5059669" y="5053579"/>
            <a:ext cx="2286000" cy="274320"/>
          </a:xfrm>
          <a:prstGeom prst="trapezoid">
            <a:avLst>
              <a:gd name="adj" fmla="val 102603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2" name="Trapezoid 71">
            <a:extLst>
              <a:ext uri="{FF2B5EF4-FFF2-40B4-BE49-F238E27FC236}">
                <a16:creationId xmlns:a16="http://schemas.microsoft.com/office/drawing/2014/main" id="{13EE20FC-8530-4C29-BD2C-9A12D5AA8A67}"/>
              </a:ext>
            </a:extLst>
          </p:cNvPr>
          <p:cNvSpPr/>
          <p:nvPr/>
        </p:nvSpPr>
        <p:spPr>
          <a:xfrm rot="10800000">
            <a:off x="2773668" y="7334546"/>
            <a:ext cx="2286000" cy="274320"/>
          </a:xfrm>
          <a:prstGeom prst="trapezoid">
            <a:avLst>
              <a:gd name="adj" fmla="val 100288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3" name="Trapezoid 72">
            <a:extLst>
              <a:ext uri="{FF2B5EF4-FFF2-40B4-BE49-F238E27FC236}">
                <a16:creationId xmlns:a16="http://schemas.microsoft.com/office/drawing/2014/main" id="{05C05C3E-D2E8-47C7-8330-D5F0C5E2BAAB}"/>
              </a:ext>
            </a:extLst>
          </p:cNvPr>
          <p:cNvSpPr/>
          <p:nvPr/>
        </p:nvSpPr>
        <p:spPr>
          <a:xfrm rot="10800000">
            <a:off x="487669" y="5053579"/>
            <a:ext cx="2286000" cy="274320"/>
          </a:xfrm>
          <a:prstGeom prst="trapezoid">
            <a:avLst>
              <a:gd name="adj" fmla="val 101445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74" name="Table 9">
            <a:extLst>
              <a:ext uri="{FF2B5EF4-FFF2-40B4-BE49-F238E27FC236}">
                <a16:creationId xmlns:a16="http://schemas.microsoft.com/office/drawing/2014/main" id="{3D48C12A-C9F0-4290-B915-283CD86020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5887"/>
              </p:ext>
            </p:extLst>
          </p:nvPr>
        </p:nvGraphicFramePr>
        <p:xfrm>
          <a:off x="487669" y="476546"/>
          <a:ext cx="914400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69010736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72052157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728896126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61846645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56295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605108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73671703"/>
                  </a:ext>
                </a:extLst>
              </a:tr>
            </a:tbl>
          </a:graphicData>
        </a:graphic>
      </p:graphicFrame>
      <p:sp>
        <p:nvSpPr>
          <p:cNvPr id="75" name="TextBox 74">
            <a:extLst>
              <a:ext uri="{FF2B5EF4-FFF2-40B4-BE49-F238E27FC236}">
                <a16:creationId xmlns:a16="http://schemas.microsoft.com/office/drawing/2014/main" id="{FD8A5228-34EB-47EF-A78F-CF6DEB79D51B}"/>
              </a:ext>
            </a:extLst>
          </p:cNvPr>
          <p:cNvSpPr txBox="1"/>
          <p:nvPr/>
        </p:nvSpPr>
        <p:spPr>
          <a:xfrm>
            <a:off x="5768087" y="5823464"/>
            <a:ext cx="35397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Level 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863222" y="2847858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639174" y="3636689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5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  <a:endParaRPr lang="en-US" sz="2000" b="1" dirty="0">
              <a:solidFill>
                <a:schemeClr val="accent5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863222" y="4429813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419420" y="4430887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  <a:endParaRPr lang="en-US" sz="20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419420" y="2847858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endParaRPr lang="en-US" sz="2000" b="1" dirty="0">
              <a:solidFill>
                <a:srgbClr val="FF66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863222" y="5132784"/>
            <a:ext cx="775952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32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639174" y="5921615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5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</a:t>
            </a:r>
            <a:endParaRPr lang="en-US" sz="2000" b="1" dirty="0">
              <a:solidFill>
                <a:schemeClr val="accent5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863222" y="6714739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154329" y="6715813"/>
            <a:ext cx="780247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27</a:t>
            </a:r>
            <a:endParaRPr lang="en-US" sz="20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419420" y="5132784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</a:t>
            </a:r>
            <a:endParaRPr lang="en-US" sz="2000" b="1" dirty="0">
              <a:solidFill>
                <a:srgbClr val="FF66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2" name="Rectangle 51"/>
          <p:cNvSpPr/>
          <p:nvPr/>
        </p:nvSpPr>
        <p:spPr>
          <a:xfrm rot="16200000">
            <a:off x="5007483" y="4389795"/>
            <a:ext cx="727803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16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3" name="Rectangle 52"/>
          <p:cNvSpPr/>
          <p:nvPr/>
        </p:nvSpPr>
        <p:spPr>
          <a:xfrm rot="16200000">
            <a:off x="5927321" y="3636689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endParaRPr lang="en-US" sz="2000" b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4" name="Rectangle 53"/>
          <p:cNvSpPr/>
          <p:nvPr/>
        </p:nvSpPr>
        <p:spPr>
          <a:xfrm rot="16200000">
            <a:off x="6741798" y="4471956"/>
            <a:ext cx="600144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IV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5" name="Rectangle 54"/>
          <p:cNvSpPr/>
          <p:nvPr/>
        </p:nvSpPr>
        <p:spPr>
          <a:xfrm rot="16200000">
            <a:off x="6565376" y="2973071"/>
            <a:ext cx="799201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</a:t>
            </a:r>
            <a:endParaRPr lang="en-US" sz="20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6" name="Rectangle 55"/>
          <p:cNvSpPr/>
          <p:nvPr/>
        </p:nvSpPr>
        <p:spPr>
          <a:xfrm rot="16200000">
            <a:off x="5125674" y="2854298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</a:t>
            </a:r>
            <a:endParaRPr lang="en-US" sz="2000" b="1" dirty="0">
              <a:solidFill>
                <a:srgbClr val="FF66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7" name="Rectangle 56"/>
          <p:cNvSpPr/>
          <p:nvPr/>
        </p:nvSpPr>
        <p:spPr>
          <a:xfrm rot="10800000">
            <a:off x="4419420" y="2187488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8" name="Rectangle 57"/>
          <p:cNvSpPr/>
          <p:nvPr/>
        </p:nvSpPr>
        <p:spPr>
          <a:xfrm rot="10800000">
            <a:off x="3639174" y="1356467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sz="2000" b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9" name="Rectangle 58"/>
          <p:cNvSpPr/>
          <p:nvPr/>
        </p:nvSpPr>
        <p:spPr>
          <a:xfrm rot="10800000">
            <a:off x="4419420" y="585042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II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0" name="Rectangle 59"/>
          <p:cNvSpPr/>
          <p:nvPr/>
        </p:nvSpPr>
        <p:spPr>
          <a:xfrm rot="10800000">
            <a:off x="2816654" y="564372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sz="20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1" name="Rectangle 60"/>
          <p:cNvSpPr/>
          <p:nvPr/>
        </p:nvSpPr>
        <p:spPr>
          <a:xfrm rot="10800000">
            <a:off x="2816654" y="2165744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</a:t>
            </a:r>
            <a:endParaRPr lang="en-US" sz="2000" b="1" dirty="0">
              <a:solidFill>
                <a:srgbClr val="FF66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2" name="Rectangle 61"/>
          <p:cNvSpPr/>
          <p:nvPr/>
        </p:nvSpPr>
        <p:spPr>
          <a:xfrm rot="5400000">
            <a:off x="2156972" y="2831048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3" name="Rectangle 62"/>
          <p:cNvSpPr/>
          <p:nvPr/>
        </p:nvSpPr>
        <p:spPr>
          <a:xfrm rot="5400000">
            <a:off x="1355324" y="3630250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5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endParaRPr lang="en-US" sz="2000" b="1" dirty="0">
              <a:solidFill>
                <a:schemeClr val="accent5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4" name="Rectangle 63"/>
          <p:cNvSpPr/>
          <p:nvPr/>
        </p:nvSpPr>
        <p:spPr>
          <a:xfrm rot="5400000">
            <a:off x="453586" y="2883638"/>
            <a:ext cx="620333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III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5" name="Rectangle 64"/>
          <p:cNvSpPr/>
          <p:nvPr/>
        </p:nvSpPr>
        <p:spPr>
          <a:xfrm rot="5400000">
            <a:off x="506174" y="4496120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</a:t>
            </a:r>
            <a:endParaRPr lang="en-US" sz="20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6" name="Rectangle 65"/>
          <p:cNvSpPr/>
          <p:nvPr/>
        </p:nvSpPr>
        <p:spPr>
          <a:xfrm rot="5400000">
            <a:off x="2169697" y="4506586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</a:t>
            </a:r>
            <a:endParaRPr lang="en-US" sz="2000" b="1" dirty="0">
              <a:solidFill>
                <a:srgbClr val="FF66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997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rapezoid 50">
            <a:extLst>
              <a:ext uri="{FF2B5EF4-FFF2-40B4-BE49-F238E27FC236}">
                <a16:creationId xmlns:a16="http://schemas.microsoft.com/office/drawing/2014/main" id="{1577DAA8-434D-44D0-8B7B-8BC7AD6A3021}"/>
              </a:ext>
            </a:extLst>
          </p:cNvPr>
          <p:cNvSpPr/>
          <p:nvPr/>
        </p:nvSpPr>
        <p:spPr>
          <a:xfrm>
            <a:off x="2773668" y="193410"/>
            <a:ext cx="2286000" cy="274320"/>
          </a:xfrm>
          <a:prstGeom prst="trapezoid">
            <a:avLst>
              <a:gd name="adj" fmla="val 100288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2" name="Trapezoid 51">
            <a:extLst>
              <a:ext uri="{FF2B5EF4-FFF2-40B4-BE49-F238E27FC236}">
                <a16:creationId xmlns:a16="http://schemas.microsoft.com/office/drawing/2014/main" id="{987B7408-359C-4086-9DDE-059B4AD950F6}"/>
              </a:ext>
            </a:extLst>
          </p:cNvPr>
          <p:cNvSpPr/>
          <p:nvPr/>
        </p:nvSpPr>
        <p:spPr>
          <a:xfrm>
            <a:off x="5059669" y="2480472"/>
            <a:ext cx="2286000" cy="274320"/>
          </a:xfrm>
          <a:prstGeom prst="trapezoid">
            <a:avLst>
              <a:gd name="adj" fmla="val 100288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3" name="Trapezoid 52">
            <a:extLst>
              <a:ext uri="{FF2B5EF4-FFF2-40B4-BE49-F238E27FC236}">
                <a16:creationId xmlns:a16="http://schemas.microsoft.com/office/drawing/2014/main" id="{C8E373F8-2EAC-4AE1-9086-5FD0B096EE08}"/>
              </a:ext>
            </a:extLst>
          </p:cNvPr>
          <p:cNvSpPr/>
          <p:nvPr/>
        </p:nvSpPr>
        <p:spPr>
          <a:xfrm rot="5400000">
            <a:off x="8625827" y="3768386"/>
            <a:ext cx="2286000" cy="274320"/>
          </a:xfrm>
          <a:prstGeom prst="trapezoid">
            <a:avLst>
              <a:gd name="adj" fmla="val 101445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rapezoid 53">
            <a:extLst>
              <a:ext uri="{FF2B5EF4-FFF2-40B4-BE49-F238E27FC236}">
                <a16:creationId xmlns:a16="http://schemas.microsoft.com/office/drawing/2014/main" id="{89977D95-8813-4E67-961E-AD95CB460BAB}"/>
              </a:ext>
            </a:extLst>
          </p:cNvPr>
          <p:cNvSpPr/>
          <p:nvPr/>
        </p:nvSpPr>
        <p:spPr>
          <a:xfrm>
            <a:off x="479975" y="2480472"/>
            <a:ext cx="2286000" cy="274320"/>
          </a:xfrm>
          <a:prstGeom prst="trapezoid">
            <a:avLst>
              <a:gd name="adj" fmla="val 100288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5" name="Trapezoid 54">
            <a:extLst>
              <a:ext uri="{FF2B5EF4-FFF2-40B4-BE49-F238E27FC236}">
                <a16:creationId xmlns:a16="http://schemas.microsoft.com/office/drawing/2014/main" id="{F6258208-C512-4B52-AA29-B2543921248A}"/>
              </a:ext>
            </a:extLst>
          </p:cNvPr>
          <p:cNvSpPr/>
          <p:nvPr/>
        </p:nvSpPr>
        <p:spPr>
          <a:xfrm rot="10800000">
            <a:off x="5059669" y="5053579"/>
            <a:ext cx="2286000" cy="274320"/>
          </a:xfrm>
          <a:prstGeom prst="trapezoid">
            <a:avLst>
              <a:gd name="adj" fmla="val 102603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6" name="Trapezoid 65">
            <a:extLst>
              <a:ext uri="{FF2B5EF4-FFF2-40B4-BE49-F238E27FC236}">
                <a16:creationId xmlns:a16="http://schemas.microsoft.com/office/drawing/2014/main" id="{11DD5010-7B9B-4460-AC27-93C76BA7E756}"/>
              </a:ext>
            </a:extLst>
          </p:cNvPr>
          <p:cNvSpPr/>
          <p:nvPr/>
        </p:nvSpPr>
        <p:spPr>
          <a:xfrm rot="10800000">
            <a:off x="2773668" y="7334546"/>
            <a:ext cx="2286000" cy="274320"/>
          </a:xfrm>
          <a:prstGeom prst="trapezoid">
            <a:avLst>
              <a:gd name="adj" fmla="val 100288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7" name="Trapezoid 66">
            <a:extLst>
              <a:ext uri="{FF2B5EF4-FFF2-40B4-BE49-F238E27FC236}">
                <a16:creationId xmlns:a16="http://schemas.microsoft.com/office/drawing/2014/main" id="{04B0E407-3973-437A-A22C-1E6532F5EFA0}"/>
              </a:ext>
            </a:extLst>
          </p:cNvPr>
          <p:cNvSpPr/>
          <p:nvPr/>
        </p:nvSpPr>
        <p:spPr>
          <a:xfrm rot="10800000">
            <a:off x="487669" y="5053579"/>
            <a:ext cx="2286000" cy="274320"/>
          </a:xfrm>
          <a:prstGeom prst="trapezoid">
            <a:avLst>
              <a:gd name="adj" fmla="val 101445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68" name="Table 9">
            <a:extLst>
              <a:ext uri="{FF2B5EF4-FFF2-40B4-BE49-F238E27FC236}">
                <a16:creationId xmlns:a16="http://schemas.microsoft.com/office/drawing/2014/main" id="{9DAF7163-0DD8-41E5-8B81-C5951A425C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5887"/>
              </p:ext>
            </p:extLst>
          </p:nvPr>
        </p:nvGraphicFramePr>
        <p:xfrm>
          <a:off x="487669" y="476546"/>
          <a:ext cx="914400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69010736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72052157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728896126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61846645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56295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605108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73671703"/>
                  </a:ext>
                </a:extLst>
              </a:tr>
            </a:tbl>
          </a:graphicData>
        </a:graphic>
      </p:graphicFrame>
      <p:sp>
        <p:nvSpPr>
          <p:cNvPr id="69" name="TextBox 68">
            <a:extLst>
              <a:ext uri="{FF2B5EF4-FFF2-40B4-BE49-F238E27FC236}">
                <a16:creationId xmlns:a16="http://schemas.microsoft.com/office/drawing/2014/main" id="{93292FD6-700D-4312-A666-716B51EC0266}"/>
              </a:ext>
            </a:extLst>
          </p:cNvPr>
          <p:cNvSpPr txBox="1"/>
          <p:nvPr/>
        </p:nvSpPr>
        <p:spPr>
          <a:xfrm>
            <a:off x="5768087" y="5823464"/>
            <a:ext cx="35397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Level 2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60991" y="2847858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</a:t>
            </a:r>
            <a:endParaRPr lang="en-US" sz="20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60991" y="3636689"/>
            <a:ext cx="2067060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Green</a:t>
            </a:r>
            <a:endParaRPr lang="en-US" sz="2000" b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60991" y="4429813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sz="2000" b="1" dirty="0">
              <a:solidFill>
                <a:srgbClr val="7030A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417189" y="4430887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</a:t>
            </a:r>
            <a:endParaRPr lang="en-US" sz="2000" b="1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417189" y="2847858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860991" y="5132784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Z</a:t>
            </a:r>
            <a:endParaRPr lang="en-US" sz="20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860991" y="5921615"/>
            <a:ext cx="2067060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Black</a:t>
            </a:r>
            <a:endParaRPr lang="en-US" sz="2000" b="1" dirty="0">
              <a:solidFill>
                <a:srgbClr val="FF66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31495" y="6714739"/>
            <a:ext cx="767112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16</a:t>
            </a:r>
            <a:endParaRPr lang="en-US" sz="2000" b="1" dirty="0">
              <a:solidFill>
                <a:srgbClr val="7030A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285047" y="6715813"/>
            <a:ext cx="647298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</a:t>
            </a:r>
            <a:endParaRPr lang="en-US" sz="2000" b="1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417189" y="5132784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6" name="Rectangle 45"/>
          <p:cNvSpPr/>
          <p:nvPr/>
        </p:nvSpPr>
        <p:spPr>
          <a:xfrm rot="16200000">
            <a:off x="5145055" y="4501906"/>
            <a:ext cx="510863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</a:t>
            </a:r>
            <a:endParaRPr lang="en-US" sz="20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7" name="Rectangle 46"/>
          <p:cNvSpPr/>
          <p:nvPr/>
        </p:nvSpPr>
        <p:spPr>
          <a:xfrm rot="16200000">
            <a:off x="5151369" y="3700136"/>
            <a:ext cx="2067060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Pink</a:t>
            </a:r>
            <a:endParaRPr lang="en-US" sz="2000" b="1" dirty="0">
              <a:solidFill>
                <a:schemeClr val="accent5">
                  <a:lumMod val="7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8" name="Rectangle 47"/>
          <p:cNvSpPr/>
          <p:nvPr/>
        </p:nvSpPr>
        <p:spPr>
          <a:xfrm rot="16200000">
            <a:off x="6800107" y="4508407"/>
            <a:ext cx="392807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endParaRPr lang="en-US" sz="2000" b="1" dirty="0">
              <a:solidFill>
                <a:srgbClr val="7030A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9" name="Rectangle 48"/>
          <p:cNvSpPr/>
          <p:nvPr/>
        </p:nvSpPr>
        <p:spPr>
          <a:xfrm rot="16200000">
            <a:off x="6670125" y="2859306"/>
            <a:ext cx="620331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</a:t>
            </a:r>
            <a:endParaRPr lang="en-US" sz="2000" b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0" name="Rectangle 49"/>
          <p:cNvSpPr/>
          <p:nvPr/>
        </p:nvSpPr>
        <p:spPr>
          <a:xfrm rot="16200000">
            <a:off x="5115709" y="2831081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6" name="Rectangle 55"/>
          <p:cNvSpPr/>
          <p:nvPr/>
        </p:nvSpPr>
        <p:spPr>
          <a:xfrm rot="5400000">
            <a:off x="2193043" y="2788586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  <a:endParaRPr lang="en-US" sz="20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7" name="Rectangle 56"/>
          <p:cNvSpPr/>
          <p:nvPr/>
        </p:nvSpPr>
        <p:spPr>
          <a:xfrm rot="5400000">
            <a:off x="579370" y="3639534"/>
            <a:ext cx="2067062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EE1AC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Blue</a:t>
            </a:r>
            <a:endParaRPr lang="en-US" sz="2000" b="1" dirty="0">
              <a:solidFill>
                <a:srgbClr val="EE1AC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8" name="Rectangle 57"/>
          <p:cNvSpPr/>
          <p:nvPr/>
        </p:nvSpPr>
        <p:spPr>
          <a:xfrm rot="5400000">
            <a:off x="377369" y="2902370"/>
            <a:ext cx="742721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64</a:t>
            </a:r>
            <a:endParaRPr lang="en-US" sz="2000" b="1" dirty="0">
              <a:solidFill>
                <a:srgbClr val="7030A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9" name="Rectangle 58"/>
          <p:cNvSpPr/>
          <p:nvPr/>
        </p:nvSpPr>
        <p:spPr>
          <a:xfrm rot="5400000">
            <a:off x="517604" y="4460969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</a:t>
            </a:r>
            <a:endParaRPr lang="en-US" sz="2000" b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0" name="Rectangle 59"/>
          <p:cNvSpPr/>
          <p:nvPr/>
        </p:nvSpPr>
        <p:spPr>
          <a:xfrm rot="5400000">
            <a:off x="2080912" y="4413739"/>
            <a:ext cx="687199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1" name="Rectangle 60"/>
          <p:cNvSpPr/>
          <p:nvPr/>
        </p:nvSpPr>
        <p:spPr>
          <a:xfrm flipV="1">
            <a:off x="4417189" y="2177367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Z</a:t>
            </a:r>
            <a:endParaRPr lang="en-US" sz="20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2" name="Rectangle 61"/>
          <p:cNvSpPr/>
          <p:nvPr/>
        </p:nvSpPr>
        <p:spPr>
          <a:xfrm flipV="1">
            <a:off x="2860991" y="1358779"/>
            <a:ext cx="2067060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Orange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3" name="Rectangle 62"/>
          <p:cNvSpPr/>
          <p:nvPr/>
        </p:nvSpPr>
        <p:spPr>
          <a:xfrm flipV="1">
            <a:off x="4417189" y="582865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</a:t>
            </a:r>
            <a:endParaRPr lang="en-US" sz="2000" b="1" dirty="0">
              <a:solidFill>
                <a:srgbClr val="7030A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4" name="Rectangle 63"/>
          <p:cNvSpPr/>
          <p:nvPr/>
        </p:nvSpPr>
        <p:spPr>
          <a:xfrm flipV="1">
            <a:off x="2813812" y="582865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</a:t>
            </a:r>
            <a:endParaRPr lang="en-US" sz="2000" b="1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5" name="Rectangle 64"/>
          <p:cNvSpPr/>
          <p:nvPr/>
        </p:nvSpPr>
        <p:spPr>
          <a:xfrm flipV="1">
            <a:off x="2813811" y="2177367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323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rapezoid 46">
            <a:extLst>
              <a:ext uri="{FF2B5EF4-FFF2-40B4-BE49-F238E27FC236}">
                <a16:creationId xmlns:a16="http://schemas.microsoft.com/office/drawing/2014/main" id="{B9D502F5-F60A-4A2B-A0E4-F9BE0AE5A7C3}"/>
              </a:ext>
            </a:extLst>
          </p:cNvPr>
          <p:cNvSpPr/>
          <p:nvPr/>
        </p:nvSpPr>
        <p:spPr>
          <a:xfrm>
            <a:off x="2773668" y="193410"/>
            <a:ext cx="2286000" cy="274320"/>
          </a:xfrm>
          <a:prstGeom prst="trapezoid">
            <a:avLst>
              <a:gd name="adj" fmla="val 100288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8" name="Trapezoid 47">
            <a:extLst>
              <a:ext uri="{FF2B5EF4-FFF2-40B4-BE49-F238E27FC236}">
                <a16:creationId xmlns:a16="http://schemas.microsoft.com/office/drawing/2014/main" id="{3846ABF1-E407-4346-813C-8B336BBD089D}"/>
              </a:ext>
            </a:extLst>
          </p:cNvPr>
          <p:cNvSpPr/>
          <p:nvPr/>
        </p:nvSpPr>
        <p:spPr>
          <a:xfrm>
            <a:off x="5059669" y="2480472"/>
            <a:ext cx="2286000" cy="274320"/>
          </a:xfrm>
          <a:prstGeom prst="trapezoid">
            <a:avLst>
              <a:gd name="adj" fmla="val 100288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9" name="Trapezoid 48">
            <a:extLst>
              <a:ext uri="{FF2B5EF4-FFF2-40B4-BE49-F238E27FC236}">
                <a16:creationId xmlns:a16="http://schemas.microsoft.com/office/drawing/2014/main" id="{8AC21CEB-CC5C-45F2-9C2F-C89192B6D15C}"/>
              </a:ext>
            </a:extLst>
          </p:cNvPr>
          <p:cNvSpPr/>
          <p:nvPr/>
        </p:nvSpPr>
        <p:spPr>
          <a:xfrm rot="5400000">
            <a:off x="8625827" y="3768386"/>
            <a:ext cx="2286000" cy="274320"/>
          </a:xfrm>
          <a:prstGeom prst="trapezoid">
            <a:avLst>
              <a:gd name="adj" fmla="val 101445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Trapezoid 49">
            <a:extLst>
              <a:ext uri="{FF2B5EF4-FFF2-40B4-BE49-F238E27FC236}">
                <a16:creationId xmlns:a16="http://schemas.microsoft.com/office/drawing/2014/main" id="{DFB14504-F96E-47DF-90B6-E926450A5743}"/>
              </a:ext>
            </a:extLst>
          </p:cNvPr>
          <p:cNvSpPr/>
          <p:nvPr/>
        </p:nvSpPr>
        <p:spPr>
          <a:xfrm>
            <a:off x="479975" y="2480472"/>
            <a:ext cx="2286000" cy="274320"/>
          </a:xfrm>
          <a:prstGeom prst="trapezoid">
            <a:avLst>
              <a:gd name="adj" fmla="val 100288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1" name="Trapezoid 50">
            <a:extLst>
              <a:ext uri="{FF2B5EF4-FFF2-40B4-BE49-F238E27FC236}">
                <a16:creationId xmlns:a16="http://schemas.microsoft.com/office/drawing/2014/main" id="{1B47779D-29E1-4486-A74E-8B8C9DD62FF5}"/>
              </a:ext>
            </a:extLst>
          </p:cNvPr>
          <p:cNvSpPr/>
          <p:nvPr/>
        </p:nvSpPr>
        <p:spPr>
          <a:xfrm rot="10800000">
            <a:off x="5059669" y="5053579"/>
            <a:ext cx="2286000" cy="274320"/>
          </a:xfrm>
          <a:prstGeom prst="trapezoid">
            <a:avLst>
              <a:gd name="adj" fmla="val 102603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2" name="Trapezoid 51">
            <a:extLst>
              <a:ext uri="{FF2B5EF4-FFF2-40B4-BE49-F238E27FC236}">
                <a16:creationId xmlns:a16="http://schemas.microsoft.com/office/drawing/2014/main" id="{93F6024B-AEFC-4EFE-99D6-2AAF4551D4E4}"/>
              </a:ext>
            </a:extLst>
          </p:cNvPr>
          <p:cNvSpPr/>
          <p:nvPr/>
        </p:nvSpPr>
        <p:spPr>
          <a:xfrm rot="10800000">
            <a:off x="2773668" y="7334546"/>
            <a:ext cx="2286000" cy="274320"/>
          </a:xfrm>
          <a:prstGeom prst="trapezoid">
            <a:avLst>
              <a:gd name="adj" fmla="val 100288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3" name="Trapezoid 52">
            <a:extLst>
              <a:ext uri="{FF2B5EF4-FFF2-40B4-BE49-F238E27FC236}">
                <a16:creationId xmlns:a16="http://schemas.microsoft.com/office/drawing/2014/main" id="{BC8DCDD7-DF01-4E2B-A158-6D436DC91D3D}"/>
              </a:ext>
            </a:extLst>
          </p:cNvPr>
          <p:cNvSpPr/>
          <p:nvPr/>
        </p:nvSpPr>
        <p:spPr>
          <a:xfrm rot="10800000">
            <a:off x="487669" y="5053579"/>
            <a:ext cx="2286000" cy="274320"/>
          </a:xfrm>
          <a:prstGeom prst="trapezoid">
            <a:avLst>
              <a:gd name="adj" fmla="val 101445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54" name="Table 9">
            <a:extLst>
              <a:ext uri="{FF2B5EF4-FFF2-40B4-BE49-F238E27FC236}">
                <a16:creationId xmlns:a16="http://schemas.microsoft.com/office/drawing/2014/main" id="{E12F39A5-1653-4F8C-A6B1-744F24A1E4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5887"/>
              </p:ext>
            </p:extLst>
          </p:nvPr>
        </p:nvGraphicFramePr>
        <p:xfrm>
          <a:off x="487669" y="476546"/>
          <a:ext cx="914400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69010736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72052157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728896126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61846645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56295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605108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73671703"/>
                  </a:ext>
                </a:extLst>
              </a:tr>
            </a:tbl>
          </a:graphicData>
        </a:graphic>
      </p:graphicFrame>
      <p:sp>
        <p:nvSpPr>
          <p:cNvPr id="55" name="TextBox 54">
            <a:extLst>
              <a:ext uri="{FF2B5EF4-FFF2-40B4-BE49-F238E27FC236}">
                <a16:creationId xmlns:a16="http://schemas.microsoft.com/office/drawing/2014/main" id="{711D4231-5D99-42FA-BF91-A25EC3EBBD5C}"/>
              </a:ext>
            </a:extLst>
          </p:cNvPr>
          <p:cNvSpPr txBox="1"/>
          <p:nvPr/>
        </p:nvSpPr>
        <p:spPr>
          <a:xfrm>
            <a:off x="5768087" y="5823464"/>
            <a:ext cx="35397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Level 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33641" y="2847858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sz="2000" b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33641" y="4429813"/>
            <a:ext cx="553792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Y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233571" y="4430887"/>
            <a:ext cx="671424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</a:t>
            </a:r>
            <a:endParaRPr lang="en-US" sz="2000" b="1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389839" y="2847858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833641" y="5132784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endParaRPr lang="en-US" sz="2000" b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833641" y="6714739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33571" y="6715813"/>
            <a:ext cx="671424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</a:t>
            </a:r>
            <a:endParaRPr lang="en-US" sz="2000" b="1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389839" y="5132784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638571" y="3656343"/>
            <a:ext cx="457200" cy="457200"/>
          </a:xfrm>
          <a:prstGeom prst="rect">
            <a:avLst/>
          </a:prstGeom>
          <a:noFill/>
          <a:ln w="5715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1" name="Hexagon 30"/>
          <p:cNvSpPr/>
          <p:nvPr/>
        </p:nvSpPr>
        <p:spPr>
          <a:xfrm>
            <a:off x="3616032" y="5944153"/>
            <a:ext cx="502277" cy="457200"/>
          </a:xfrm>
          <a:prstGeom prst="hexagon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4415596" y="2187100"/>
            <a:ext cx="489398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endParaRPr lang="en-US" sz="20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 flipV="1">
            <a:off x="4474847" y="560930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 flipV="1">
            <a:off x="2789779" y="549537"/>
            <a:ext cx="803071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18</a:t>
            </a:r>
            <a:endParaRPr lang="en-US" sz="2000" b="1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 flipV="1">
            <a:off x="2852959" y="2187100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3" name="Isosceles Triangle 42"/>
          <p:cNvSpPr/>
          <p:nvPr/>
        </p:nvSpPr>
        <p:spPr>
          <a:xfrm flipV="1">
            <a:off x="3592850" y="1370489"/>
            <a:ext cx="548640" cy="457200"/>
          </a:xfrm>
          <a:prstGeom prst="triangle">
            <a:avLst/>
          </a:prstGeom>
          <a:noFill/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6" name="Rectangle 55"/>
          <p:cNvSpPr/>
          <p:nvPr/>
        </p:nvSpPr>
        <p:spPr>
          <a:xfrm rot="16200000">
            <a:off x="5098783" y="4542934"/>
            <a:ext cx="510862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  <a:endParaRPr lang="en-US" sz="20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7" name="Rectangle 56"/>
          <p:cNvSpPr/>
          <p:nvPr/>
        </p:nvSpPr>
        <p:spPr>
          <a:xfrm rot="16200000">
            <a:off x="6744058" y="4578678"/>
            <a:ext cx="510862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8" name="Rectangle 57"/>
          <p:cNvSpPr/>
          <p:nvPr/>
        </p:nvSpPr>
        <p:spPr>
          <a:xfrm rot="16200000">
            <a:off x="6673671" y="2870549"/>
            <a:ext cx="620331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endParaRPr lang="en-US" sz="2000" b="1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9" name="Rectangle 58"/>
          <p:cNvSpPr/>
          <p:nvPr/>
        </p:nvSpPr>
        <p:spPr>
          <a:xfrm rot="16200000">
            <a:off x="5112732" y="2870548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0" name="Oval 59"/>
          <p:cNvSpPr/>
          <p:nvPr/>
        </p:nvSpPr>
        <p:spPr>
          <a:xfrm rot="16200000">
            <a:off x="5972767" y="3663272"/>
            <a:ext cx="457200" cy="457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1" name="Rectangle 60"/>
          <p:cNvSpPr/>
          <p:nvPr/>
        </p:nvSpPr>
        <p:spPr>
          <a:xfrm rot="5400000">
            <a:off x="2201230" y="2817961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</a:t>
            </a:r>
            <a:endParaRPr lang="en-US" sz="2000" b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2" name="Rectangle 61"/>
          <p:cNvSpPr/>
          <p:nvPr/>
        </p:nvSpPr>
        <p:spPr>
          <a:xfrm rot="5400000">
            <a:off x="500535" y="2843565"/>
            <a:ext cx="510863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3" name="Rectangle 62"/>
          <p:cNvSpPr/>
          <p:nvPr/>
        </p:nvSpPr>
        <p:spPr>
          <a:xfrm rot="5400000">
            <a:off x="492726" y="4506586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</a:t>
            </a:r>
            <a:endParaRPr lang="en-US" sz="2000" b="1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4" name="Rectangle 63"/>
          <p:cNvSpPr/>
          <p:nvPr/>
        </p:nvSpPr>
        <p:spPr>
          <a:xfrm rot="5400000">
            <a:off x="2167499" y="4495487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5" name="Rectangle 64"/>
          <p:cNvSpPr/>
          <p:nvPr/>
        </p:nvSpPr>
        <p:spPr>
          <a:xfrm rot="2709420">
            <a:off x="1383997" y="3656343"/>
            <a:ext cx="457200" cy="457200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722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rapezoid 46">
            <a:extLst>
              <a:ext uri="{FF2B5EF4-FFF2-40B4-BE49-F238E27FC236}">
                <a16:creationId xmlns:a16="http://schemas.microsoft.com/office/drawing/2014/main" id="{B9D502F5-F60A-4A2B-A0E4-F9BE0AE5A7C3}"/>
              </a:ext>
            </a:extLst>
          </p:cNvPr>
          <p:cNvSpPr/>
          <p:nvPr/>
        </p:nvSpPr>
        <p:spPr>
          <a:xfrm>
            <a:off x="2773668" y="193410"/>
            <a:ext cx="2286000" cy="274320"/>
          </a:xfrm>
          <a:prstGeom prst="trapezoid">
            <a:avLst>
              <a:gd name="adj" fmla="val 100288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8" name="Trapezoid 47">
            <a:extLst>
              <a:ext uri="{FF2B5EF4-FFF2-40B4-BE49-F238E27FC236}">
                <a16:creationId xmlns:a16="http://schemas.microsoft.com/office/drawing/2014/main" id="{3846ABF1-E407-4346-813C-8B336BBD089D}"/>
              </a:ext>
            </a:extLst>
          </p:cNvPr>
          <p:cNvSpPr/>
          <p:nvPr/>
        </p:nvSpPr>
        <p:spPr>
          <a:xfrm>
            <a:off x="5059669" y="2480472"/>
            <a:ext cx="2286000" cy="274320"/>
          </a:xfrm>
          <a:prstGeom prst="trapezoid">
            <a:avLst>
              <a:gd name="adj" fmla="val 100288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9" name="Trapezoid 48">
            <a:extLst>
              <a:ext uri="{FF2B5EF4-FFF2-40B4-BE49-F238E27FC236}">
                <a16:creationId xmlns:a16="http://schemas.microsoft.com/office/drawing/2014/main" id="{8AC21CEB-CC5C-45F2-9C2F-C89192B6D15C}"/>
              </a:ext>
            </a:extLst>
          </p:cNvPr>
          <p:cNvSpPr/>
          <p:nvPr/>
        </p:nvSpPr>
        <p:spPr>
          <a:xfrm rot="5400000">
            <a:off x="8625827" y="3768386"/>
            <a:ext cx="2286000" cy="274320"/>
          </a:xfrm>
          <a:prstGeom prst="trapezoid">
            <a:avLst>
              <a:gd name="adj" fmla="val 101445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Trapezoid 49">
            <a:extLst>
              <a:ext uri="{FF2B5EF4-FFF2-40B4-BE49-F238E27FC236}">
                <a16:creationId xmlns:a16="http://schemas.microsoft.com/office/drawing/2014/main" id="{DFB14504-F96E-47DF-90B6-E926450A5743}"/>
              </a:ext>
            </a:extLst>
          </p:cNvPr>
          <p:cNvSpPr/>
          <p:nvPr/>
        </p:nvSpPr>
        <p:spPr>
          <a:xfrm>
            <a:off x="479975" y="2480472"/>
            <a:ext cx="2286000" cy="274320"/>
          </a:xfrm>
          <a:prstGeom prst="trapezoid">
            <a:avLst>
              <a:gd name="adj" fmla="val 100288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1" name="Trapezoid 50">
            <a:extLst>
              <a:ext uri="{FF2B5EF4-FFF2-40B4-BE49-F238E27FC236}">
                <a16:creationId xmlns:a16="http://schemas.microsoft.com/office/drawing/2014/main" id="{1B47779D-29E1-4486-A74E-8B8C9DD62FF5}"/>
              </a:ext>
            </a:extLst>
          </p:cNvPr>
          <p:cNvSpPr/>
          <p:nvPr/>
        </p:nvSpPr>
        <p:spPr>
          <a:xfrm rot="10800000">
            <a:off x="5059669" y="5053579"/>
            <a:ext cx="2286000" cy="274320"/>
          </a:xfrm>
          <a:prstGeom prst="trapezoid">
            <a:avLst>
              <a:gd name="adj" fmla="val 102603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2" name="Trapezoid 51">
            <a:extLst>
              <a:ext uri="{FF2B5EF4-FFF2-40B4-BE49-F238E27FC236}">
                <a16:creationId xmlns:a16="http://schemas.microsoft.com/office/drawing/2014/main" id="{93F6024B-AEFC-4EFE-99D6-2AAF4551D4E4}"/>
              </a:ext>
            </a:extLst>
          </p:cNvPr>
          <p:cNvSpPr/>
          <p:nvPr/>
        </p:nvSpPr>
        <p:spPr>
          <a:xfrm rot="10800000">
            <a:off x="2773668" y="7334546"/>
            <a:ext cx="2286000" cy="274320"/>
          </a:xfrm>
          <a:prstGeom prst="trapezoid">
            <a:avLst>
              <a:gd name="adj" fmla="val 100288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3" name="Trapezoid 52">
            <a:extLst>
              <a:ext uri="{FF2B5EF4-FFF2-40B4-BE49-F238E27FC236}">
                <a16:creationId xmlns:a16="http://schemas.microsoft.com/office/drawing/2014/main" id="{BC8DCDD7-DF01-4E2B-A158-6D436DC91D3D}"/>
              </a:ext>
            </a:extLst>
          </p:cNvPr>
          <p:cNvSpPr/>
          <p:nvPr/>
        </p:nvSpPr>
        <p:spPr>
          <a:xfrm rot="10800000">
            <a:off x="487669" y="5053579"/>
            <a:ext cx="2286000" cy="274320"/>
          </a:xfrm>
          <a:prstGeom prst="trapezoid">
            <a:avLst>
              <a:gd name="adj" fmla="val 101445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54" name="Table 9">
            <a:extLst>
              <a:ext uri="{FF2B5EF4-FFF2-40B4-BE49-F238E27FC236}">
                <a16:creationId xmlns:a16="http://schemas.microsoft.com/office/drawing/2014/main" id="{E12F39A5-1653-4F8C-A6B1-744F24A1E4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639770"/>
              </p:ext>
            </p:extLst>
          </p:nvPr>
        </p:nvGraphicFramePr>
        <p:xfrm>
          <a:off x="487669" y="476546"/>
          <a:ext cx="914400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69010736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72052157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728896126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61846645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56295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605108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73671703"/>
                  </a:ext>
                </a:extLst>
              </a:tr>
            </a:tbl>
          </a:graphicData>
        </a:graphic>
      </p:graphicFrame>
      <p:sp>
        <p:nvSpPr>
          <p:cNvPr id="36" name="Rectangle 35">
            <a:extLst>
              <a:ext uri="{FF2B5EF4-FFF2-40B4-BE49-F238E27FC236}">
                <a16:creationId xmlns:a16="http://schemas.microsoft.com/office/drawing/2014/main" id="{683CAF00-87FE-466D-96B9-277831297079}"/>
              </a:ext>
            </a:extLst>
          </p:cNvPr>
          <p:cNvSpPr/>
          <p:nvPr/>
        </p:nvSpPr>
        <p:spPr>
          <a:xfrm>
            <a:off x="2773669" y="3681102"/>
            <a:ext cx="2307468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Chicken</a:t>
            </a:r>
            <a:endParaRPr lang="en-US" sz="200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3DC0A65-ABB3-40A7-837E-16AAFC9A9D4A}"/>
              </a:ext>
            </a:extLst>
          </p:cNvPr>
          <p:cNvSpPr/>
          <p:nvPr/>
        </p:nvSpPr>
        <p:spPr>
          <a:xfrm>
            <a:off x="2960806" y="5955380"/>
            <a:ext cx="1918684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Duckling</a:t>
            </a:r>
            <a:endParaRPr lang="en-US" sz="200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5" name="Minus Sign 44">
            <a:extLst>
              <a:ext uri="{FF2B5EF4-FFF2-40B4-BE49-F238E27FC236}">
                <a16:creationId xmlns:a16="http://schemas.microsoft.com/office/drawing/2014/main" id="{83339156-ACCE-4C19-9911-A72B0FE95F21}"/>
              </a:ext>
            </a:extLst>
          </p:cNvPr>
          <p:cNvSpPr/>
          <p:nvPr/>
        </p:nvSpPr>
        <p:spPr>
          <a:xfrm>
            <a:off x="2851782" y="2854503"/>
            <a:ext cx="365760" cy="406932"/>
          </a:xfrm>
          <a:prstGeom prst="mathMin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6" name="Plus Sign 45">
            <a:extLst>
              <a:ext uri="{FF2B5EF4-FFF2-40B4-BE49-F238E27FC236}">
                <a16:creationId xmlns:a16="http://schemas.microsoft.com/office/drawing/2014/main" id="{38F66F51-D417-4BCB-8443-F9AA5D3A56FA}"/>
              </a:ext>
            </a:extLst>
          </p:cNvPr>
          <p:cNvSpPr/>
          <p:nvPr/>
        </p:nvSpPr>
        <p:spPr>
          <a:xfrm>
            <a:off x="2830199" y="5162568"/>
            <a:ext cx="365760" cy="406932"/>
          </a:xfrm>
          <a:prstGeom prst="mathPl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4BE3E6C-A802-46B9-88FD-9459FF514339}"/>
              </a:ext>
            </a:extLst>
          </p:cNvPr>
          <p:cNvSpPr/>
          <p:nvPr/>
        </p:nvSpPr>
        <p:spPr>
          <a:xfrm>
            <a:off x="4461494" y="4510748"/>
            <a:ext cx="607158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742FD992-160B-47E3-9AE2-E75894D868F8}"/>
              </a:ext>
            </a:extLst>
          </p:cNvPr>
          <p:cNvSpPr/>
          <p:nvPr/>
        </p:nvSpPr>
        <p:spPr>
          <a:xfrm>
            <a:off x="4270859" y="6800739"/>
            <a:ext cx="77461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13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99C773A-F1B4-457B-A7F9-57548BDD304A}"/>
              </a:ext>
            </a:extLst>
          </p:cNvPr>
          <p:cNvSpPr/>
          <p:nvPr/>
        </p:nvSpPr>
        <p:spPr>
          <a:xfrm>
            <a:off x="2795668" y="4522815"/>
            <a:ext cx="510863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4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</a:t>
            </a:r>
            <a:endParaRPr lang="en-US" sz="2000" b="1" dirty="0">
              <a:solidFill>
                <a:schemeClr val="accent4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B07EA3E-9E7D-44DB-A290-26980B742E34}"/>
              </a:ext>
            </a:extLst>
          </p:cNvPr>
          <p:cNvSpPr/>
          <p:nvPr/>
        </p:nvSpPr>
        <p:spPr>
          <a:xfrm>
            <a:off x="2805972" y="6823454"/>
            <a:ext cx="500560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4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</a:t>
            </a:r>
            <a:endParaRPr lang="en-US" sz="2000" b="1" dirty="0">
              <a:solidFill>
                <a:schemeClr val="accent4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9912D0E-BB34-4F0C-B121-3B4688B61EB6}"/>
              </a:ext>
            </a:extLst>
          </p:cNvPr>
          <p:cNvSpPr/>
          <p:nvPr/>
        </p:nvSpPr>
        <p:spPr>
          <a:xfrm>
            <a:off x="4461493" y="2841335"/>
            <a:ext cx="607158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</a:t>
            </a:r>
            <a:endParaRPr lang="en-US" sz="200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D602F10-8423-4C0C-87C6-3E1B8E2D8CD5}"/>
              </a:ext>
            </a:extLst>
          </p:cNvPr>
          <p:cNvGrpSpPr/>
          <p:nvPr/>
        </p:nvGrpSpPr>
        <p:grpSpPr>
          <a:xfrm rot="5400000">
            <a:off x="479977" y="2826589"/>
            <a:ext cx="2239747" cy="2194403"/>
            <a:chOff x="479977" y="2841335"/>
            <a:chExt cx="2239747" cy="2194403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0B17047-D5D7-465E-A95A-C80CD0F1D8C8}"/>
                </a:ext>
              </a:extLst>
            </p:cNvPr>
            <p:cNvSpPr/>
            <p:nvPr/>
          </p:nvSpPr>
          <p:spPr>
            <a:xfrm>
              <a:off x="768533" y="3684199"/>
              <a:ext cx="1688570" cy="5022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00206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Horse</a:t>
              </a:r>
              <a:endParaRPr lang="en-US" sz="20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66" name="Multiplication Sign 65">
              <a:extLst>
                <a:ext uri="{FF2B5EF4-FFF2-40B4-BE49-F238E27FC236}">
                  <a16:creationId xmlns:a16="http://schemas.microsoft.com/office/drawing/2014/main" id="{CA39EA08-D8EB-4122-8C37-F3145753D27C}"/>
                </a:ext>
              </a:extLst>
            </p:cNvPr>
            <p:cNvSpPr/>
            <p:nvPr/>
          </p:nvSpPr>
          <p:spPr>
            <a:xfrm>
              <a:off x="567417" y="2859887"/>
              <a:ext cx="365760" cy="406932"/>
            </a:xfrm>
            <a:prstGeom prst="mathMultiply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066CADAC-9F50-4D8E-B8E2-376441ADF898}"/>
                </a:ext>
              </a:extLst>
            </p:cNvPr>
            <p:cNvSpPr/>
            <p:nvPr/>
          </p:nvSpPr>
          <p:spPr>
            <a:xfrm>
              <a:off x="2020184" y="4510748"/>
              <a:ext cx="699540" cy="5022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accent6">
                      <a:lumMod val="7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55</a:t>
              </a:r>
              <a:endParaRPr lang="en-US" sz="2000" b="1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904BE5B0-3987-4EF4-BAE0-0321458540DB}"/>
                </a:ext>
              </a:extLst>
            </p:cNvPr>
            <p:cNvSpPr/>
            <p:nvPr/>
          </p:nvSpPr>
          <p:spPr>
            <a:xfrm>
              <a:off x="479977" y="4533462"/>
              <a:ext cx="699540" cy="5022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accent4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11</a:t>
              </a:r>
              <a:endParaRPr lang="en-US" sz="2000" b="1" dirty="0">
                <a:solidFill>
                  <a:schemeClr val="accent4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25D44D29-2BBC-432C-93E2-B3FA0C1F718F}"/>
                </a:ext>
              </a:extLst>
            </p:cNvPr>
            <p:cNvSpPr/>
            <p:nvPr/>
          </p:nvSpPr>
          <p:spPr>
            <a:xfrm>
              <a:off x="2116161" y="2841335"/>
              <a:ext cx="603562" cy="5022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00206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5</a:t>
              </a:r>
              <a:endParaRPr lang="en-US" sz="20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E9C373D-BD4E-4E88-980F-5F5031EE9203}"/>
              </a:ext>
            </a:extLst>
          </p:cNvPr>
          <p:cNvGrpSpPr/>
          <p:nvPr/>
        </p:nvGrpSpPr>
        <p:grpSpPr>
          <a:xfrm rot="16200000">
            <a:off x="5087629" y="2856083"/>
            <a:ext cx="2214680" cy="2194404"/>
            <a:chOff x="5043385" y="2841335"/>
            <a:chExt cx="2214680" cy="2194404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EB9D40C-41D1-4E34-96B7-E36BD874BE3A}"/>
                </a:ext>
              </a:extLst>
            </p:cNvPr>
            <p:cNvSpPr/>
            <p:nvPr/>
          </p:nvSpPr>
          <p:spPr>
            <a:xfrm>
              <a:off x="5322967" y="3667569"/>
              <a:ext cx="1736170" cy="5022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00206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Donkey</a:t>
              </a:r>
              <a:endParaRPr lang="en-US" sz="20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41" name="Multiplication Sign 40">
              <a:extLst>
                <a:ext uri="{FF2B5EF4-FFF2-40B4-BE49-F238E27FC236}">
                  <a16:creationId xmlns:a16="http://schemas.microsoft.com/office/drawing/2014/main" id="{7DBB7D0A-59EE-463D-8F25-46D48E9E20D5}"/>
                </a:ext>
              </a:extLst>
            </p:cNvPr>
            <p:cNvSpPr/>
            <p:nvPr/>
          </p:nvSpPr>
          <p:spPr>
            <a:xfrm>
              <a:off x="5129593" y="2843835"/>
              <a:ext cx="365760" cy="406932"/>
            </a:xfrm>
            <a:prstGeom prst="mathMultiply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8D88A6D2-A6B8-4685-9127-63F886AFC591}"/>
                </a:ext>
              </a:extLst>
            </p:cNvPr>
            <p:cNvSpPr/>
            <p:nvPr/>
          </p:nvSpPr>
          <p:spPr>
            <a:xfrm>
              <a:off x="6600555" y="4510748"/>
              <a:ext cx="657510" cy="5022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accent6">
                      <a:lumMod val="7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18</a:t>
              </a:r>
              <a:endParaRPr lang="en-US" sz="2000" b="1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560E8138-BC2C-4400-BFA2-CA243F20B87B}"/>
                </a:ext>
              </a:extLst>
            </p:cNvPr>
            <p:cNvSpPr/>
            <p:nvPr/>
          </p:nvSpPr>
          <p:spPr>
            <a:xfrm>
              <a:off x="5043385" y="4533463"/>
              <a:ext cx="549877" cy="5022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accent4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3</a:t>
              </a:r>
              <a:endParaRPr lang="en-US" sz="2000" b="1" dirty="0">
                <a:solidFill>
                  <a:schemeClr val="accent4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EFC23E39-E770-4B5D-BFC1-547E8EA7999E}"/>
                </a:ext>
              </a:extLst>
            </p:cNvPr>
            <p:cNvSpPr/>
            <p:nvPr/>
          </p:nvSpPr>
          <p:spPr>
            <a:xfrm>
              <a:off x="6760398" y="2841335"/>
              <a:ext cx="497665" cy="5022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00206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6</a:t>
              </a:r>
              <a:endParaRPr lang="en-US" sz="20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DBA3BD7-9E7A-4AFF-8DDA-75D50C86D5B2}"/>
              </a:ext>
            </a:extLst>
          </p:cNvPr>
          <p:cNvGrpSpPr/>
          <p:nvPr/>
        </p:nvGrpSpPr>
        <p:grpSpPr>
          <a:xfrm rot="10800000">
            <a:off x="2795668" y="503111"/>
            <a:ext cx="2260047" cy="2206126"/>
            <a:chOff x="2733666" y="544687"/>
            <a:chExt cx="2260047" cy="2206126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E15C1AF-BE53-4BE6-B6E6-154F4C790450}"/>
                </a:ext>
              </a:extLst>
            </p:cNvPr>
            <p:cNvSpPr/>
            <p:nvPr/>
          </p:nvSpPr>
          <p:spPr>
            <a:xfrm>
              <a:off x="3192040" y="1384454"/>
              <a:ext cx="1347821" cy="5022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00206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Lamb</a:t>
              </a:r>
              <a:endParaRPr lang="en-US" sz="20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44" name="Plus Sign 43">
              <a:extLst>
                <a:ext uri="{FF2B5EF4-FFF2-40B4-BE49-F238E27FC236}">
                  <a16:creationId xmlns:a16="http://schemas.microsoft.com/office/drawing/2014/main" id="{E1CAF5D1-C7EF-4661-A65F-6BC31F706F78}"/>
                </a:ext>
              </a:extLst>
            </p:cNvPr>
            <p:cNvSpPr/>
            <p:nvPr/>
          </p:nvSpPr>
          <p:spPr>
            <a:xfrm>
              <a:off x="2826279" y="547355"/>
              <a:ext cx="365760" cy="406932"/>
            </a:xfrm>
            <a:prstGeom prst="mathPlus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D2648045-444C-45AA-A78F-B5A1AD9E1C4F}"/>
                </a:ext>
              </a:extLst>
            </p:cNvPr>
            <p:cNvSpPr/>
            <p:nvPr/>
          </p:nvSpPr>
          <p:spPr>
            <a:xfrm>
              <a:off x="4303511" y="2229813"/>
              <a:ext cx="678037" cy="5022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accent6">
                      <a:lumMod val="7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17</a:t>
              </a:r>
              <a:endParaRPr lang="en-US" sz="2000" b="1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A10A6DF3-D369-4F45-B875-9F69432DC8D6}"/>
                </a:ext>
              </a:extLst>
            </p:cNvPr>
            <p:cNvSpPr/>
            <p:nvPr/>
          </p:nvSpPr>
          <p:spPr>
            <a:xfrm>
              <a:off x="2733666" y="2248537"/>
              <a:ext cx="678038" cy="5022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accent4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13</a:t>
              </a:r>
              <a:endParaRPr lang="en-US" sz="2000" b="1" dirty="0">
                <a:solidFill>
                  <a:schemeClr val="accent4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E79490D1-9711-4CDA-A69D-E7EC22446B4C}"/>
                </a:ext>
              </a:extLst>
            </p:cNvPr>
            <p:cNvSpPr/>
            <p:nvPr/>
          </p:nvSpPr>
          <p:spPr>
            <a:xfrm>
              <a:off x="4408990" y="544687"/>
              <a:ext cx="584723" cy="5022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00206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4</a:t>
              </a:r>
              <a:endParaRPr lang="en-US" sz="20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sp>
        <p:nvSpPr>
          <p:cNvPr id="81" name="Rectangle 80">
            <a:extLst>
              <a:ext uri="{FF2B5EF4-FFF2-40B4-BE49-F238E27FC236}">
                <a16:creationId xmlns:a16="http://schemas.microsoft.com/office/drawing/2014/main" id="{517956A7-F30D-4200-9819-3CE4CAB30579}"/>
              </a:ext>
            </a:extLst>
          </p:cNvPr>
          <p:cNvSpPr/>
          <p:nvPr/>
        </p:nvSpPr>
        <p:spPr>
          <a:xfrm>
            <a:off x="4383165" y="5131326"/>
            <a:ext cx="681763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</a:t>
            </a:r>
            <a:endParaRPr lang="en-US" sz="200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12687D7D-B34E-4FB7-8FF3-ABCF03F82AE8}"/>
              </a:ext>
            </a:extLst>
          </p:cNvPr>
          <p:cNvSpPr txBox="1"/>
          <p:nvPr/>
        </p:nvSpPr>
        <p:spPr>
          <a:xfrm>
            <a:off x="5624835" y="5875278"/>
            <a:ext cx="384752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Level ??</a:t>
            </a:r>
          </a:p>
        </p:txBody>
      </p:sp>
    </p:spTree>
    <p:extLst>
      <p:ext uri="{BB962C8B-B14F-4D97-AF65-F5344CB8AC3E}">
        <p14:creationId xmlns:p14="http://schemas.microsoft.com/office/powerpoint/2010/main" val="3524939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2465</TotalTime>
  <Words>102</Words>
  <Application>Microsoft Office PowerPoint</Application>
  <PresentationFormat>Custom</PresentationFormat>
  <Paragraphs>96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Ebrima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Printable Inquiry Cube</dc:title>
  <dc:creator>Joe Cossette</dc:creator>
  <cp:lastModifiedBy>Joe Cossette</cp:lastModifiedBy>
  <cp:revision>15</cp:revision>
  <cp:lastPrinted>2015-08-21T16:53:42Z</cp:lastPrinted>
  <dcterms:created xsi:type="dcterms:W3CDTF">2015-08-21T16:46:27Z</dcterms:created>
  <dcterms:modified xsi:type="dcterms:W3CDTF">2020-07-22T13:13:25Z</dcterms:modified>
</cp:coreProperties>
</file>