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8" r:id="rId2"/>
    <p:sldId id="262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5" autoAdjust="0"/>
    <p:restoredTop sz="80443" autoAdjust="0"/>
  </p:normalViewPr>
  <p:slideViewPr>
    <p:cSldViewPr snapToGrid="0">
      <p:cViewPr varScale="1">
        <p:scale>
          <a:sx n="77" d="100"/>
          <a:sy n="77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D710-00BE-440F-9ACA-2A12949BAF5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8C20-D5EB-42C6-BEAB-9833B9D4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9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Chromate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4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Sodium Oxide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9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Lithium Hydroxide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5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92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IV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72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97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K3N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4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9E9E-E526-44D3-88ED-5FED0A1DDF90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1070"/>
            <a:ext cx="1005840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Ionic Bonding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Around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3" name="Picture 2" descr="Image result for ionic bo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4" t="5349" r="22603" b="26549"/>
          <a:stretch/>
        </p:blipFill>
        <p:spPr bwMode="auto">
          <a:xfrm>
            <a:off x="3513550" y="4597053"/>
            <a:ext cx="3031300" cy="199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68940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</a:t>
            </a:r>
            <a:r>
              <a:rPr lang="en-US" sz="16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1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CrO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279464"/>
            <a:ext cx="901874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What is </a:t>
            </a:r>
            <a:r>
              <a:rPr lang="en-US" dirty="0" smtClean="0"/>
              <a:t>the name of the Polyatomic Ion that is part of this compound?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2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68940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66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CaCl</a:t>
            </a:r>
            <a:r>
              <a:rPr lang="en-US" sz="199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279464"/>
            <a:ext cx="901874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missing subscript?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3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68940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</a:t>
            </a:r>
            <a:r>
              <a:rPr lang="en-US" sz="16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1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279464"/>
            <a:ext cx="901874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name of this compound?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9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68940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66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LiOH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279464"/>
            <a:ext cx="901874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name of this compound?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1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68940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Fe</a:t>
            </a:r>
            <a:r>
              <a:rPr lang="en-US" sz="16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1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279464"/>
            <a:ext cx="901874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charge of </a:t>
            </a:r>
            <a:r>
              <a:rPr lang="en-US" dirty="0" smtClean="0"/>
              <a:t>a single atom of this </a:t>
            </a:r>
            <a:r>
              <a:rPr lang="en-US" dirty="0" smtClean="0"/>
              <a:t>Iron </a:t>
            </a:r>
            <a:r>
              <a:rPr lang="en-US" dirty="0" smtClean="0"/>
              <a:t>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3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069297"/>
            <a:ext cx="10058399" cy="2402478"/>
          </a:xfrm>
        </p:spPr>
        <p:txBody>
          <a:bodyPr anchor="ctr">
            <a:noAutofit/>
          </a:bodyPr>
          <a:lstStyle/>
          <a:p>
            <a:pPr algn="ctr"/>
            <a:r>
              <a:rPr lang="en-US" sz="13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SnO</a:t>
            </a:r>
            <a:r>
              <a:rPr lang="en-US" sz="138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6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0728" y="2279464"/>
            <a:ext cx="9482203" cy="1753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missing roman numeral?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" y="3667879"/>
            <a:ext cx="10058399" cy="1401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Tin (    ) Oxide</a:t>
            </a:r>
            <a:endParaRPr lang="en-US" sz="11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4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68940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3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Mg</a:t>
            </a:r>
            <a:r>
              <a:rPr lang="en-US" sz="138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13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(PO</a:t>
            </a:r>
            <a:r>
              <a:rPr lang="en-US" sz="138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13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en-US" sz="138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3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3255" y="2279464"/>
            <a:ext cx="939452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charge of </a:t>
            </a:r>
            <a:r>
              <a:rPr lang="en-US" dirty="0" smtClean="0"/>
              <a:t>a single</a:t>
            </a:r>
            <a:r>
              <a:rPr lang="en-US" dirty="0" smtClean="0"/>
              <a:t> </a:t>
            </a:r>
            <a:r>
              <a:rPr lang="en-US" dirty="0" smtClean="0"/>
              <a:t>polyatomic ion </a:t>
            </a:r>
            <a:r>
              <a:rPr lang="en-US" dirty="0" smtClean="0"/>
              <a:t>from </a:t>
            </a:r>
            <a:r>
              <a:rPr lang="en-US" dirty="0" smtClean="0"/>
              <a:t>this </a:t>
            </a:r>
            <a:r>
              <a:rPr lang="en-US" dirty="0" smtClean="0"/>
              <a:t>compound?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3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68940"/>
            <a:ext cx="10058399" cy="2479881"/>
          </a:xfrm>
        </p:spPr>
        <p:txBody>
          <a:bodyPr anchor="ctr">
            <a:noAutofit/>
          </a:bodyPr>
          <a:lstStyle/>
          <a:p>
            <a:pPr algn="ctr"/>
            <a:r>
              <a:rPr lang="en-US" sz="8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Potassium Nitride</a:t>
            </a:r>
            <a:endParaRPr lang="en-US" sz="8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279464"/>
            <a:ext cx="901874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formula for this compound?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0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120</Words>
  <Application>Microsoft Office PowerPoint</Application>
  <PresentationFormat>Custom</PresentationFormat>
  <Paragraphs>42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Ebrima</vt:lpstr>
      <vt:lpstr>Office Theme</vt:lpstr>
      <vt:lpstr>Ionic Bonding Walk Around</vt:lpstr>
      <vt:lpstr>Li2CrO4</vt:lpstr>
      <vt:lpstr>CaCl?</vt:lpstr>
      <vt:lpstr>Na2O</vt:lpstr>
      <vt:lpstr>LiOH</vt:lpstr>
      <vt:lpstr>Fe2O3</vt:lpstr>
      <vt:lpstr>SnO2</vt:lpstr>
      <vt:lpstr>Mg3(PO4)2</vt:lpstr>
      <vt:lpstr>Potassium Nitride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Walk Around</dc:title>
  <dc:creator>Joe Cossette</dc:creator>
  <cp:lastModifiedBy>Cossette, Joseph</cp:lastModifiedBy>
  <cp:revision>24</cp:revision>
  <cp:lastPrinted>2018-11-15T15:00:39Z</cp:lastPrinted>
  <dcterms:created xsi:type="dcterms:W3CDTF">2016-10-25T00:13:33Z</dcterms:created>
  <dcterms:modified xsi:type="dcterms:W3CDTF">2018-11-15T15:16:38Z</dcterms:modified>
</cp:coreProperties>
</file>