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4906"/>
    <a:srgbClr val="7A3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8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717ED-4D28-43F3-89A7-9D31A9649D5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13559-5FE4-4F8C-8CA0-42300BE29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2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8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8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9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2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5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2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6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CD77-7942-4670-AE73-9208AAC31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7FE8A-568B-4243-8DAD-9F929CDF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6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val 99">
            <a:extLst>
              <a:ext uri="{FF2B5EF4-FFF2-40B4-BE49-F238E27FC236}">
                <a16:creationId xmlns:a16="http://schemas.microsoft.com/office/drawing/2014/main" id="{C25D6740-643E-4EEB-8B9F-2C9D23F82835}"/>
              </a:ext>
            </a:extLst>
          </p:cNvPr>
          <p:cNvSpPr/>
          <p:nvPr/>
        </p:nvSpPr>
        <p:spPr>
          <a:xfrm>
            <a:off x="3723973" y="460012"/>
            <a:ext cx="178570" cy="29925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DBC7EE6-86DC-4065-9A62-ECD5A662671E}"/>
              </a:ext>
            </a:extLst>
          </p:cNvPr>
          <p:cNvSpPr/>
          <p:nvPr/>
        </p:nvSpPr>
        <p:spPr>
          <a:xfrm>
            <a:off x="4889478" y="460012"/>
            <a:ext cx="178570" cy="29925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" name="Picture 2">
            <a:extLst>
              <a:ext uri="{FF2B5EF4-FFF2-40B4-BE49-F238E27FC236}">
                <a16:creationId xmlns:a16="http://schemas.microsoft.com/office/drawing/2014/main" id="{3E77BC79-C489-498B-877B-9FCC7FD60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506" y="5277387"/>
            <a:ext cx="39581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A829D7E-72DF-4AEC-8B88-3C8E6B767F4F}"/>
              </a:ext>
            </a:extLst>
          </p:cNvPr>
          <p:cNvCxnSpPr>
            <a:cxnSpLocks/>
          </p:cNvCxnSpPr>
          <p:nvPr/>
        </p:nvCxnSpPr>
        <p:spPr>
          <a:xfrm>
            <a:off x="3349283" y="5982897"/>
            <a:ext cx="2388540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116F4C34-7F90-4A6C-9F55-20421EF759C8}"/>
              </a:ext>
            </a:extLst>
          </p:cNvPr>
          <p:cNvCxnSpPr>
            <a:cxnSpLocks/>
          </p:cNvCxnSpPr>
          <p:nvPr/>
        </p:nvCxnSpPr>
        <p:spPr>
          <a:xfrm>
            <a:off x="5598638" y="721925"/>
            <a:ext cx="0" cy="5280084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2B063DAC-619C-42B1-9422-FBC63C88463E}"/>
              </a:ext>
            </a:extLst>
          </p:cNvPr>
          <p:cNvSpPr txBox="1"/>
          <p:nvPr/>
        </p:nvSpPr>
        <p:spPr>
          <a:xfrm>
            <a:off x="5232832" y="313650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8D26A09-B2DB-4EC1-AB01-48302928C64E}"/>
              </a:ext>
            </a:extLst>
          </p:cNvPr>
          <p:cNvSpPr/>
          <p:nvPr/>
        </p:nvSpPr>
        <p:spPr>
          <a:xfrm>
            <a:off x="2523526" y="324197"/>
            <a:ext cx="4106783" cy="29925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E50235CB-8D03-4339-9B62-4FD7358EC010}"/>
              </a:ext>
            </a:extLst>
          </p:cNvPr>
          <p:cNvSpPr/>
          <p:nvPr/>
        </p:nvSpPr>
        <p:spPr>
          <a:xfrm rot="5400000">
            <a:off x="4773429" y="6038371"/>
            <a:ext cx="382385" cy="2912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90500" h="19050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5A8516D-48FA-43F3-94B6-F9EBD828EC5F}"/>
              </a:ext>
            </a:extLst>
          </p:cNvPr>
          <p:cNvSpPr/>
          <p:nvPr/>
        </p:nvSpPr>
        <p:spPr>
          <a:xfrm>
            <a:off x="2714719" y="6384175"/>
            <a:ext cx="3474719" cy="473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9" name="Picture 2" descr="http://i.imgur.com/XWxrHgL.jpg">
            <a:extLst>
              <a:ext uri="{FF2B5EF4-FFF2-40B4-BE49-F238E27FC236}">
                <a16:creationId xmlns:a16="http://schemas.microsoft.com/office/drawing/2014/main" id="{73F372FB-33FF-4E2D-AD80-6854976D01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4861515" y="723284"/>
            <a:ext cx="229689" cy="58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2" descr="http://i.imgur.com/XWxrHgL.jpg">
            <a:extLst>
              <a:ext uri="{FF2B5EF4-FFF2-40B4-BE49-F238E27FC236}">
                <a16:creationId xmlns:a16="http://schemas.microsoft.com/office/drawing/2014/main" id="{97B68329-470D-4816-8AAB-6F170F530B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16327"/>
          <a:stretch/>
        </p:blipFill>
        <p:spPr bwMode="auto">
          <a:xfrm rot="10800000">
            <a:off x="4861515" y="1239947"/>
            <a:ext cx="229689" cy="52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http://i.imgur.com/XWxrHgL.jpg">
            <a:extLst>
              <a:ext uri="{FF2B5EF4-FFF2-40B4-BE49-F238E27FC236}">
                <a16:creationId xmlns:a16="http://schemas.microsoft.com/office/drawing/2014/main" id="{2BE5896D-9F1C-4D58-90ED-4E42DA6A1C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16327"/>
          <a:stretch/>
        </p:blipFill>
        <p:spPr bwMode="auto">
          <a:xfrm rot="10800000">
            <a:off x="4861515" y="1695722"/>
            <a:ext cx="229689" cy="52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http://i.imgur.com/XWxrHgL.jpg">
            <a:extLst>
              <a:ext uri="{FF2B5EF4-FFF2-40B4-BE49-F238E27FC236}">
                <a16:creationId xmlns:a16="http://schemas.microsoft.com/office/drawing/2014/main" id="{88D44F48-6B54-448C-B74F-D3CED717A2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16327"/>
          <a:stretch/>
        </p:blipFill>
        <p:spPr bwMode="auto">
          <a:xfrm rot="10800000">
            <a:off x="4861515" y="2151497"/>
            <a:ext cx="229689" cy="52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http://i.imgur.com/XWxrHgL.jpg">
            <a:extLst>
              <a:ext uri="{FF2B5EF4-FFF2-40B4-BE49-F238E27FC236}">
                <a16:creationId xmlns:a16="http://schemas.microsoft.com/office/drawing/2014/main" id="{C2C9F7E8-94CF-4827-9BC4-51F138D81A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16327"/>
          <a:stretch/>
        </p:blipFill>
        <p:spPr bwMode="auto">
          <a:xfrm rot="10800000">
            <a:off x="4861514" y="2607271"/>
            <a:ext cx="229689" cy="52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" descr="http://i.imgur.com/XWxrHgL.jpg">
            <a:extLst>
              <a:ext uri="{FF2B5EF4-FFF2-40B4-BE49-F238E27FC236}">
                <a16:creationId xmlns:a16="http://schemas.microsoft.com/office/drawing/2014/main" id="{B84DF532-A21E-45A1-9492-E073CAD4B1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16327"/>
          <a:stretch/>
        </p:blipFill>
        <p:spPr bwMode="auto">
          <a:xfrm rot="10800000">
            <a:off x="4861515" y="3063045"/>
            <a:ext cx="229689" cy="52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http://i.imgur.com/XWxrHgL.jpg">
            <a:extLst>
              <a:ext uri="{FF2B5EF4-FFF2-40B4-BE49-F238E27FC236}">
                <a16:creationId xmlns:a16="http://schemas.microsoft.com/office/drawing/2014/main" id="{77DD2636-3757-4D4E-90A9-193AF01A6B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16327"/>
          <a:stretch/>
        </p:blipFill>
        <p:spPr bwMode="auto">
          <a:xfrm rot="10800000">
            <a:off x="4861515" y="3518819"/>
            <a:ext cx="229689" cy="52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06CEAAA-829A-4CBB-8120-72E28E994576}"/>
              </a:ext>
            </a:extLst>
          </p:cNvPr>
          <p:cNvCxnSpPr>
            <a:cxnSpLocks/>
            <a:stCxn id="115" idx="0"/>
          </p:cNvCxnSpPr>
          <p:nvPr/>
        </p:nvCxnSpPr>
        <p:spPr>
          <a:xfrm>
            <a:off x="4976359" y="4041677"/>
            <a:ext cx="2404" cy="1279624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21623A44-989E-4B88-AE06-AB49975C2EF8}"/>
              </a:ext>
            </a:extLst>
          </p:cNvPr>
          <p:cNvCxnSpPr>
            <a:cxnSpLocks/>
          </p:cNvCxnSpPr>
          <p:nvPr/>
        </p:nvCxnSpPr>
        <p:spPr>
          <a:xfrm>
            <a:off x="3623990" y="723284"/>
            <a:ext cx="2113833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1BF7FB3-BC4F-4713-9ADE-E5233956EDEE}"/>
              </a:ext>
            </a:extLst>
          </p:cNvPr>
          <p:cNvCxnSpPr>
            <a:cxnSpLocks/>
          </p:cNvCxnSpPr>
          <p:nvPr/>
        </p:nvCxnSpPr>
        <p:spPr>
          <a:xfrm>
            <a:off x="4631045" y="723284"/>
            <a:ext cx="0" cy="1883987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CBF7E71-E521-4C32-A3EB-2DE0B89C7905}"/>
              </a:ext>
            </a:extLst>
          </p:cNvPr>
          <p:cNvCxnSpPr>
            <a:cxnSpLocks/>
          </p:cNvCxnSpPr>
          <p:nvPr/>
        </p:nvCxnSpPr>
        <p:spPr>
          <a:xfrm>
            <a:off x="4631045" y="2598958"/>
            <a:ext cx="0" cy="144271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580DCFC-AC23-4116-A4B8-E9ED8DF250D1}"/>
              </a:ext>
            </a:extLst>
          </p:cNvPr>
          <p:cNvCxnSpPr>
            <a:cxnSpLocks/>
          </p:cNvCxnSpPr>
          <p:nvPr/>
        </p:nvCxnSpPr>
        <p:spPr>
          <a:xfrm flipH="1">
            <a:off x="4627502" y="4039793"/>
            <a:ext cx="3543" cy="128150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4266228B-0E66-4BD8-9745-BEC15589077F}"/>
              </a:ext>
            </a:extLst>
          </p:cNvPr>
          <p:cNvCxnSpPr>
            <a:cxnSpLocks/>
          </p:cNvCxnSpPr>
          <p:nvPr/>
        </p:nvCxnSpPr>
        <p:spPr>
          <a:xfrm>
            <a:off x="4627502" y="5321301"/>
            <a:ext cx="0" cy="673427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E715EF7-8F99-4C42-A6B3-7DDB26EF098C}"/>
              </a:ext>
            </a:extLst>
          </p:cNvPr>
          <p:cNvCxnSpPr>
            <a:cxnSpLocks/>
          </p:cNvCxnSpPr>
          <p:nvPr/>
        </p:nvCxnSpPr>
        <p:spPr>
          <a:xfrm>
            <a:off x="4449707" y="5321301"/>
            <a:ext cx="696176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DE5F98E0-AE79-4560-8CD2-A696BB11AE6A}"/>
              </a:ext>
            </a:extLst>
          </p:cNvPr>
          <p:cNvCxnSpPr>
            <a:cxnSpLocks/>
          </p:cNvCxnSpPr>
          <p:nvPr/>
        </p:nvCxnSpPr>
        <p:spPr>
          <a:xfrm>
            <a:off x="4449707" y="4039793"/>
            <a:ext cx="696176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54D53B1-27DE-4DFC-A3E5-C075FB4FEE4B}"/>
              </a:ext>
            </a:extLst>
          </p:cNvPr>
          <p:cNvGrpSpPr/>
          <p:nvPr/>
        </p:nvGrpSpPr>
        <p:grpSpPr>
          <a:xfrm>
            <a:off x="3695941" y="714711"/>
            <a:ext cx="229690" cy="1875674"/>
            <a:chOff x="1499095" y="875683"/>
            <a:chExt cx="229690" cy="3318393"/>
          </a:xfrm>
        </p:grpSpPr>
        <p:pic>
          <p:nvPicPr>
            <p:cNvPr id="125" name="Picture 2" descr="http://i.imgur.com/XWxrHgL.jpg">
              <a:extLst>
                <a:ext uri="{FF2B5EF4-FFF2-40B4-BE49-F238E27FC236}">
                  <a16:creationId xmlns:a16="http://schemas.microsoft.com/office/drawing/2014/main" id="{E1129DC6-4839-4951-B9F4-666DAB215B2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794" t="8894" r="29700" b="7906"/>
            <a:stretch/>
          </p:blipFill>
          <p:spPr bwMode="auto">
            <a:xfrm rot="10800000">
              <a:off x="1499096" y="875683"/>
              <a:ext cx="229689" cy="581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http://i.imgur.com/XWxrHgL.jpg">
              <a:extLst>
                <a:ext uri="{FF2B5EF4-FFF2-40B4-BE49-F238E27FC236}">
                  <a16:creationId xmlns:a16="http://schemas.microsoft.com/office/drawing/2014/main" id="{88497CB2-3D3F-466A-A728-02767A405FA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794" t="8894" r="29700" b="16327"/>
            <a:stretch/>
          </p:blipFill>
          <p:spPr bwMode="auto">
            <a:xfrm rot="10800000">
              <a:off x="1499096" y="1392346"/>
              <a:ext cx="229689" cy="522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2" descr="http://i.imgur.com/XWxrHgL.jpg">
              <a:extLst>
                <a:ext uri="{FF2B5EF4-FFF2-40B4-BE49-F238E27FC236}">
                  <a16:creationId xmlns:a16="http://schemas.microsoft.com/office/drawing/2014/main" id="{572589CD-A060-419F-B448-6691A11F90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794" t="8894" r="29700" b="16327"/>
            <a:stretch/>
          </p:blipFill>
          <p:spPr bwMode="auto">
            <a:xfrm rot="10800000">
              <a:off x="1499096" y="1848121"/>
              <a:ext cx="229689" cy="522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http://i.imgur.com/XWxrHgL.jpg">
              <a:extLst>
                <a:ext uri="{FF2B5EF4-FFF2-40B4-BE49-F238E27FC236}">
                  <a16:creationId xmlns:a16="http://schemas.microsoft.com/office/drawing/2014/main" id="{663D3A2C-1515-4666-BD98-4E5C75E469F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794" t="8894" r="29700" b="16327"/>
            <a:stretch/>
          </p:blipFill>
          <p:spPr bwMode="auto">
            <a:xfrm rot="10800000">
              <a:off x="1499096" y="2303896"/>
              <a:ext cx="229689" cy="522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2" descr="http://i.imgur.com/XWxrHgL.jpg">
              <a:extLst>
                <a:ext uri="{FF2B5EF4-FFF2-40B4-BE49-F238E27FC236}">
                  <a16:creationId xmlns:a16="http://schemas.microsoft.com/office/drawing/2014/main" id="{45C283FF-AD4C-4774-BA8B-C40FC09359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794" t="8894" r="29700" b="16327"/>
            <a:stretch/>
          </p:blipFill>
          <p:spPr bwMode="auto">
            <a:xfrm rot="10800000">
              <a:off x="1499095" y="2759670"/>
              <a:ext cx="229689" cy="522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2" descr="http://i.imgur.com/XWxrHgL.jpg">
              <a:extLst>
                <a:ext uri="{FF2B5EF4-FFF2-40B4-BE49-F238E27FC236}">
                  <a16:creationId xmlns:a16="http://schemas.microsoft.com/office/drawing/2014/main" id="{8B1DCE54-160F-42AF-852C-6CF8A81EC01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794" t="8894" r="29700" b="16327"/>
            <a:stretch/>
          </p:blipFill>
          <p:spPr bwMode="auto">
            <a:xfrm rot="10800000">
              <a:off x="1499096" y="3215444"/>
              <a:ext cx="229689" cy="522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2" descr="http://i.imgur.com/XWxrHgL.jpg">
              <a:extLst>
                <a:ext uri="{FF2B5EF4-FFF2-40B4-BE49-F238E27FC236}">
                  <a16:creationId xmlns:a16="http://schemas.microsoft.com/office/drawing/2014/main" id="{77087982-9919-4DB4-A6DA-CA080C2644F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794" t="8894" r="29700" b="16327"/>
            <a:stretch/>
          </p:blipFill>
          <p:spPr bwMode="auto">
            <a:xfrm rot="10800000">
              <a:off x="1499096" y="3671218"/>
              <a:ext cx="229689" cy="522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2" name="Picture 2">
            <a:extLst>
              <a:ext uri="{FF2B5EF4-FFF2-40B4-BE49-F238E27FC236}">
                <a16:creationId xmlns:a16="http://schemas.microsoft.com/office/drawing/2014/main" id="{5AA06B86-5C47-4D45-8D23-0056567DB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893" y="1883336"/>
            <a:ext cx="39581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D98871AB-E7E4-4176-88E7-C397B77AB45F}"/>
              </a:ext>
            </a:extLst>
          </p:cNvPr>
          <p:cNvSpPr/>
          <p:nvPr/>
        </p:nvSpPr>
        <p:spPr>
          <a:xfrm flipH="1">
            <a:off x="3442169" y="1801901"/>
            <a:ext cx="360996" cy="1259972"/>
          </a:xfrm>
          <a:custGeom>
            <a:avLst/>
            <a:gdLst>
              <a:gd name="connsiteX0" fmla="*/ 0 w 327660"/>
              <a:gd name="connsiteY0" fmla="*/ 727055 h 1252570"/>
              <a:gd name="connsiteX1" fmla="*/ 60960 w 327660"/>
              <a:gd name="connsiteY1" fmla="*/ 1229975 h 1252570"/>
              <a:gd name="connsiteX2" fmla="*/ 266700 w 327660"/>
              <a:gd name="connsiteY2" fmla="*/ 71735 h 1252570"/>
              <a:gd name="connsiteX3" fmla="*/ 327660 w 327660"/>
              <a:gd name="connsiteY3" fmla="*/ 125075 h 1252570"/>
              <a:gd name="connsiteX0" fmla="*/ 0 w 335280"/>
              <a:gd name="connsiteY0" fmla="*/ 788015 h 1259972"/>
              <a:gd name="connsiteX1" fmla="*/ 68580 w 335280"/>
              <a:gd name="connsiteY1" fmla="*/ 1229975 h 1259972"/>
              <a:gd name="connsiteX2" fmla="*/ 274320 w 335280"/>
              <a:gd name="connsiteY2" fmla="*/ 71735 h 1259972"/>
              <a:gd name="connsiteX3" fmla="*/ 335280 w 335280"/>
              <a:gd name="connsiteY3" fmla="*/ 125075 h 125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80" h="1259972">
                <a:moveTo>
                  <a:pt x="0" y="788015"/>
                </a:moveTo>
                <a:cubicBezTo>
                  <a:pt x="8255" y="1094085"/>
                  <a:pt x="22860" y="1349355"/>
                  <a:pt x="68580" y="1229975"/>
                </a:cubicBezTo>
                <a:cubicBezTo>
                  <a:pt x="114300" y="1110595"/>
                  <a:pt x="229870" y="255885"/>
                  <a:pt x="274320" y="71735"/>
                </a:cubicBezTo>
                <a:cubicBezTo>
                  <a:pt x="318770" y="-112415"/>
                  <a:pt x="312420" y="114915"/>
                  <a:pt x="335280" y="125075"/>
                </a:cubicBezTo>
              </a:path>
            </a:pathLst>
          </a:cu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62F3EFFC-565F-49CE-A47F-390A3B8DA81D}"/>
              </a:ext>
            </a:extLst>
          </p:cNvPr>
          <p:cNvCxnSpPr>
            <a:cxnSpLocks/>
          </p:cNvCxnSpPr>
          <p:nvPr/>
        </p:nvCxnSpPr>
        <p:spPr>
          <a:xfrm>
            <a:off x="3444434" y="2590384"/>
            <a:ext cx="0" cy="3392513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5FA77395-99A9-40CA-9E88-4F6A9E402E19}"/>
              </a:ext>
            </a:extLst>
          </p:cNvPr>
          <p:cNvCxnSpPr>
            <a:cxnSpLocks/>
          </p:cNvCxnSpPr>
          <p:nvPr/>
        </p:nvCxnSpPr>
        <p:spPr>
          <a:xfrm flipV="1">
            <a:off x="3254818" y="2582073"/>
            <a:ext cx="1749349" cy="8314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8DCDDC15-2725-4B0C-94B9-0257006E51BE}"/>
              </a:ext>
            </a:extLst>
          </p:cNvPr>
          <p:cNvSpPr txBox="1"/>
          <p:nvPr/>
        </p:nvSpPr>
        <p:spPr>
          <a:xfrm>
            <a:off x="4279280" y="143802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E81EA78-5261-47B4-9188-EEB386DD8B95}"/>
              </a:ext>
            </a:extLst>
          </p:cNvPr>
          <p:cNvSpPr txBox="1"/>
          <p:nvPr/>
        </p:nvSpPr>
        <p:spPr>
          <a:xfrm>
            <a:off x="4138028" y="3084329"/>
            <a:ext cx="505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Δ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28FA101-72AB-482A-8518-B4875AB50453}"/>
              </a:ext>
            </a:extLst>
          </p:cNvPr>
          <p:cNvSpPr txBox="1"/>
          <p:nvPr/>
        </p:nvSpPr>
        <p:spPr>
          <a:xfrm>
            <a:off x="4268453" y="4449089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BA846C5-116F-4104-9EB7-1FBE511A588D}"/>
              </a:ext>
            </a:extLst>
          </p:cNvPr>
          <p:cNvSpPr txBox="1"/>
          <p:nvPr/>
        </p:nvSpPr>
        <p:spPr>
          <a:xfrm>
            <a:off x="4288375" y="538176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8E88A8E6-EE2A-456F-8FFB-A9352E672F9E}"/>
              </a:ext>
            </a:extLst>
          </p:cNvPr>
          <p:cNvSpPr txBox="1"/>
          <p:nvPr/>
        </p:nvSpPr>
        <p:spPr>
          <a:xfrm>
            <a:off x="3442169" y="4028647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E14AE150-79DD-4FE0-B4D0-38701B463DED}"/>
              </a:ext>
            </a:extLst>
          </p:cNvPr>
          <p:cNvSpPr/>
          <p:nvPr/>
        </p:nvSpPr>
        <p:spPr>
          <a:xfrm rot="5400000">
            <a:off x="3678390" y="6036794"/>
            <a:ext cx="382385" cy="2912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90500" h="19050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58AC3F2-526E-489E-ABF1-68AFC1C5153C}"/>
              </a:ext>
            </a:extLst>
          </p:cNvPr>
          <p:cNvSpPr txBox="1"/>
          <p:nvPr/>
        </p:nvSpPr>
        <p:spPr>
          <a:xfrm>
            <a:off x="4795707" y="5617702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  <a:endParaRPr lang="en-US" sz="1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67EBFC3-7B94-4C87-B0B4-BF2E8125BEB8}"/>
              </a:ext>
            </a:extLst>
          </p:cNvPr>
          <p:cNvSpPr txBox="1"/>
          <p:nvPr/>
        </p:nvSpPr>
        <p:spPr>
          <a:xfrm>
            <a:off x="3273104" y="2219181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  <a:endParaRPr lang="en-US" sz="1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79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Company>Minnetonka Public Schools # 276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Cossette, Joseph</dc:creator>
  <cp:lastModifiedBy>Joe Cossette</cp:lastModifiedBy>
  <cp:revision>19</cp:revision>
  <dcterms:created xsi:type="dcterms:W3CDTF">2016-04-12T13:08:08Z</dcterms:created>
  <dcterms:modified xsi:type="dcterms:W3CDTF">2021-11-12T20:21:08Z</dcterms:modified>
</cp:coreProperties>
</file>