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8" r:id="rId2"/>
    <p:sldId id="262" r:id="rId3"/>
    <p:sldId id="263" r:id="rId4"/>
    <p:sldId id="264" r:id="rId5"/>
    <p:sldId id="265" r:id="rId6"/>
    <p:sldId id="266" r:id="rId7"/>
    <p:sldId id="279" r:id="rId8"/>
    <p:sldId id="280" r:id="rId9"/>
    <p:sldId id="281" r:id="rId10"/>
    <p:sldId id="283" r:id="rId11"/>
    <p:sldId id="282" r:id="rId1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80443" autoAdjust="0"/>
  </p:normalViewPr>
  <p:slideViewPr>
    <p:cSldViewPr snapToGrid="0">
      <p:cViewPr varScale="1">
        <p:scale>
          <a:sx n="73" d="100"/>
          <a:sy n="73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8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3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5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40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4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Locating Elements Walk Around</a:t>
            </a:r>
          </a:p>
        </p:txBody>
      </p:sp>
      <p:pic>
        <p:nvPicPr>
          <p:cNvPr id="3" name="Picture 2" descr="Image result for periodic table cartoon">
            <a:extLst>
              <a:ext uri="{FF2B5EF4-FFF2-40B4-BE49-F238E27FC236}">
                <a16:creationId xmlns:a16="http://schemas.microsoft.com/office/drawing/2014/main" id="{E4FE612A-7A56-4EB5-AF6F-87B34DCE1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4764529"/>
            <a:ext cx="3143250" cy="198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5EC94-845B-4382-B581-41A071AE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09290"/>
              </p:ext>
            </p:extLst>
          </p:nvPr>
        </p:nvGraphicFramePr>
        <p:xfrm>
          <a:off x="1010194" y="3866606"/>
          <a:ext cx="8107679" cy="317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1497">
                  <a:extLst>
                    <a:ext uri="{9D8B030D-6E8A-4147-A177-3AD203B41FA5}">
                      <a16:colId xmlns:a16="http://schemas.microsoft.com/office/drawing/2014/main" val="3294764979"/>
                    </a:ext>
                  </a:extLst>
                </a:gridCol>
                <a:gridCol w="2116182">
                  <a:extLst>
                    <a:ext uri="{9D8B030D-6E8A-4147-A177-3AD203B41FA5}">
                      <a16:colId xmlns:a16="http://schemas.microsoft.com/office/drawing/2014/main" val="3343876052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Element Symbol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75471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Period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4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098236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Valence Electrons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8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50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16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5EC94-845B-4382-B581-41A071AE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71381"/>
              </p:ext>
            </p:extLst>
          </p:nvPr>
        </p:nvGraphicFramePr>
        <p:xfrm>
          <a:off x="1010194" y="3866606"/>
          <a:ext cx="8107679" cy="317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1497">
                  <a:extLst>
                    <a:ext uri="{9D8B030D-6E8A-4147-A177-3AD203B41FA5}">
                      <a16:colId xmlns:a16="http://schemas.microsoft.com/office/drawing/2014/main" val="3294764979"/>
                    </a:ext>
                  </a:extLst>
                </a:gridCol>
                <a:gridCol w="2116182">
                  <a:extLst>
                    <a:ext uri="{9D8B030D-6E8A-4147-A177-3AD203B41FA5}">
                      <a16:colId xmlns:a16="http://schemas.microsoft.com/office/drawing/2014/main" val="3343876052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Element Symbol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75471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Period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1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098236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Valence Electrons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1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50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5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896138"/>
            <a:ext cx="8364697" cy="2802835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valence electrons does an atom of Oxygen have?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7" y="3856383"/>
            <a:ext cx="8987246" cy="2941981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what period can you find the element Silver?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E003CA03-BC58-4972-8C61-0F83776C32F3}"/>
              </a:ext>
            </a:extLst>
          </p:cNvPr>
          <p:cNvSpPr txBox="1">
            <a:spLocks/>
          </p:cNvSpPr>
          <p:nvPr/>
        </p:nvSpPr>
        <p:spPr>
          <a:xfrm>
            <a:off x="0" y="854765"/>
            <a:ext cx="10058399" cy="2397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7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389" y="3856383"/>
            <a:ext cx="9004054" cy="3240156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valence electrons does an atom </a:t>
            </a:r>
            <a:b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Lithium have?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6C33ABD-3316-4A6D-A35C-89B43FB486B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what period </a:t>
            </a:r>
            <a:b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can you find the element Carbon?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5EC94-845B-4382-B581-41A071AE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78892"/>
              </p:ext>
            </p:extLst>
          </p:nvPr>
        </p:nvGraphicFramePr>
        <p:xfrm>
          <a:off x="1010194" y="3866606"/>
          <a:ext cx="8107679" cy="317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1497">
                  <a:extLst>
                    <a:ext uri="{9D8B030D-6E8A-4147-A177-3AD203B41FA5}">
                      <a16:colId xmlns:a16="http://schemas.microsoft.com/office/drawing/2014/main" val="3294764979"/>
                    </a:ext>
                  </a:extLst>
                </a:gridCol>
                <a:gridCol w="2116182">
                  <a:extLst>
                    <a:ext uri="{9D8B030D-6E8A-4147-A177-3AD203B41FA5}">
                      <a16:colId xmlns:a16="http://schemas.microsoft.com/office/drawing/2014/main" val="3343876052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Element Symbol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75471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Period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4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098236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Valence Electrons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5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50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85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5EC94-845B-4382-B581-41A071AE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998938"/>
              </p:ext>
            </p:extLst>
          </p:nvPr>
        </p:nvGraphicFramePr>
        <p:xfrm>
          <a:off x="1010194" y="3866606"/>
          <a:ext cx="8107679" cy="317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1497">
                  <a:extLst>
                    <a:ext uri="{9D8B030D-6E8A-4147-A177-3AD203B41FA5}">
                      <a16:colId xmlns:a16="http://schemas.microsoft.com/office/drawing/2014/main" val="3294764979"/>
                    </a:ext>
                  </a:extLst>
                </a:gridCol>
                <a:gridCol w="2116182">
                  <a:extLst>
                    <a:ext uri="{9D8B030D-6E8A-4147-A177-3AD203B41FA5}">
                      <a16:colId xmlns:a16="http://schemas.microsoft.com/office/drawing/2014/main" val="3343876052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Element Symbol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75471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Period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4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098236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Valence Electrons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2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50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80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5EC94-845B-4382-B581-41A071AE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50802"/>
              </p:ext>
            </p:extLst>
          </p:nvPr>
        </p:nvGraphicFramePr>
        <p:xfrm>
          <a:off x="1010194" y="3866606"/>
          <a:ext cx="8107679" cy="317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1497">
                  <a:extLst>
                    <a:ext uri="{9D8B030D-6E8A-4147-A177-3AD203B41FA5}">
                      <a16:colId xmlns:a16="http://schemas.microsoft.com/office/drawing/2014/main" val="3294764979"/>
                    </a:ext>
                  </a:extLst>
                </a:gridCol>
                <a:gridCol w="2116182">
                  <a:extLst>
                    <a:ext uri="{9D8B030D-6E8A-4147-A177-3AD203B41FA5}">
                      <a16:colId xmlns:a16="http://schemas.microsoft.com/office/drawing/2014/main" val="3343876052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Element Symbol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75471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Period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098236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Valence Electrons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4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50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9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5EC94-845B-4382-B581-41A071AE5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691895"/>
              </p:ext>
            </p:extLst>
          </p:nvPr>
        </p:nvGraphicFramePr>
        <p:xfrm>
          <a:off x="1010194" y="3866606"/>
          <a:ext cx="8107679" cy="317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1497">
                  <a:extLst>
                    <a:ext uri="{9D8B030D-6E8A-4147-A177-3AD203B41FA5}">
                      <a16:colId xmlns:a16="http://schemas.microsoft.com/office/drawing/2014/main" val="3294764979"/>
                    </a:ext>
                  </a:extLst>
                </a:gridCol>
                <a:gridCol w="2116182">
                  <a:extLst>
                    <a:ext uri="{9D8B030D-6E8A-4147-A177-3AD203B41FA5}">
                      <a16:colId xmlns:a16="http://schemas.microsoft.com/office/drawing/2014/main" val="3343876052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Element Symbol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75471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Period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3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098236"/>
                  </a:ext>
                </a:extLst>
              </a:tr>
              <a:tr h="105809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Valence Electrons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7</a:t>
                      </a:r>
                      <a:endParaRPr lang="en-US" sz="6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50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13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113</Words>
  <Application>Microsoft Office PowerPoint</Application>
  <PresentationFormat>Custom</PresentationFormat>
  <Paragraphs>71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Ebrima</vt:lpstr>
      <vt:lpstr>Office Theme</vt:lpstr>
      <vt:lpstr>Locating Elements Walk Around</vt:lpstr>
      <vt:lpstr>How many valence electrons does an atom of Oxygen have?</vt:lpstr>
      <vt:lpstr>In what period can you find the element Silver?</vt:lpstr>
      <vt:lpstr>How many valence electrons does an atom  of Lithium have?</vt:lpstr>
      <vt:lpstr>In what period  can you find the element Carbon?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Joe Cossette</cp:lastModifiedBy>
  <cp:revision>15</cp:revision>
  <dcterms:created xsi:type="dcterms:W3CDTF">2016-10-25T00:13:33Z</dcterms:created>
  <dcterms:modified xsi:type="dcterms:W3CDTF">2018-05-15T19:41:17Z</dcterms:modified>
</cp:coreProperties>
</file>