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7" r:id="rId1"/>
  </p:sldMasterIdLst>
  <p:sldIdLst>
    <p:sldId id="292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9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5F91"/>
    <a:srgbClr val="2683C6"/>
    <a:srgbClr val="FFFF00"/>
    <a:srgbClr val="FF6600"/>
    <a:srgbClr val="FFC000"/>
    <a:srgbClr val="1CADE4"/>
    <a:srgbClr val="FF00FF"/>
    <a:srgbClr val="FFFFFF"/>
    <a:srgbClr val="EEBCBC"/>
    <a:srgbClr val="FD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0" autoAdjust="0"/>
    <p:restoredTop sz="93969" autoAdjust="0"/>
  </p:normalViewPr>
  <p:slideViewPr>
    <p:cSldViewPr snapToGrid="0">
      <p:cViewPr varScale="1">
        <p:scale>
          <a:sx n="74" d="100"/>
          <a:sy n="74" d="100"/>
        </p:scale>
        <p:origin x="1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3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23992A-6374-41E8-AE7E-984A7763F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254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948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89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05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3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1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7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9/18/2020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937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59" y="758952"/>
            <a:ext cx="7874231" cy="3566160"/>
          </a:xfrm>
        </p:spPr>
        <p:txBody>
          <a:bodyPr>
            <a:normAutofit/>
          </a:bodyPr>
          <a:lstStyle/>
          <a:p>
            <a:r>
              <a:rPr lang="en-US" sz="6000" dirty="0"/>
              <a:t>Free Fall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IB Physics | Motion</a:t>
            </a:r>
          </a:p>
        </p:txBody>
      </p:sp>
      <p:sp>
        <p:nvSpPr>
          <p:cNvPr id="4" name="Oval 3"/>
          <p:cNvSpPr/>
          <p:nvPr/>
        </p:nvSpPr>
        <p:spPr>
          <a:xfrm>
            <a:off x="6020666" y="1112375"/>
            <a:ext cx="613064" cy="7139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327198" y="1734416"/>
            <a:ext cx="0" cy="1256434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5973909" y="2947088"/>
            <a:ext cx="353289" cy="112528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327198" y="2947088"/>
            <a:ext cx="353292" cy="112528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842720" y="2042841"/>
            <a:ext cx="496167" cy="414915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6337590" y="1482260"/>
            <a:ext cx="999835" cy="58869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2" descr="http://www.photosinbox.com/download/top-h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550" y="477445"/>
            <a:ext cx="1256019" cy="100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F06DDA02-48F8-472E-B754-89A72BEF5591}"/>
              </a:ext>
            </a:extLst>
          </p:cNvPr>
          <p:cNvSpPr/>
          <p:nvPr/>
        </p:nvSpPr>
        <p:spPr>
          <a:xfrm>
            <a:off x="7322183" y="1387173"/>
            <a:ext cx="182880" cy="18288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AE0E044-336B-49B9-AA30-08C42531DFCB}"/>
              </a:ext>
            </a:extLst>
          </p:cNvPr>
          <p:cNvSpPr/>
          <p:nvPr/>
        </p:nvSpPr>
        <p:spPr>
          <a:xfrm>
            <a:off x="7322183" y="1590078"/>
            <a:ext cx="182880" cy="18288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9EFB8F5-B243-4BE6-AC66-E15C049F8B06}"/>
              </a:ext>
            </a:extLst>
          </p:cNvPr>
          <p:cNvSpPr/>
          <p:nvPr/>
        </p:nvSpPr>
        <p:spPr>
          <a:xfrm>
            <a:off x="7322183" y="1904448"/>
            <a:ext cx="182880" cy="18288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3434AEA-0129-4A50-BBC6-29DAD6F796E8}"/>
              </a:ext>
            </a:extLst>
          </p:cNvPr>
          <p:cNvSpPr/>
          <p:nvPr/>
        </p:nvSpPr>
        <p:spPr>
          <a:xfrm>
            <a:off x="7322183" y="2373728"/>
            <a:ext cx="182880" cy="18288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E397487-5F63-4955-8319-4956B7F8DEA2}"/>
              </a:ext>
            </a:extLst>
          </p:cNvPr>
          <p:cNvSpPr/>
          <p:nvPr/>
        </p:nvSpPr>
        <p:spPr>
          <a:xfrm>
            <a:off x="7322183" y="3011504"/>
            <a:ext cx="182880" cy="18288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0F0F89A-5B4C-4776-ADB9-3519B426EEB4}"/>
              </a:ext>
            </a:extLst>
          </p:cNvPr>
          <p:cNvSpPr/>
          <p:nvPr/>
        </p:nvSpPr>
        <p:spPr>
          <a:xfrm>
            <a:off x="7322183" y="1390820"/>
            <a:ext cx="182880" cy="1828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3678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22222E-6 L -0.00017 0.02801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3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2801 L 0.00035 0.07547 " pathEditMode="relative" rAng="0" ptsTypes="AA">
                                      <p:cBhvr>
                                        <p:cTn id="1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36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7547 L -3.88889E-6 0.1419 " pathEditMode="relative" rAng="0" ptsTypes="AA">
                                      <p:cBhvr>
                                        <p:cTn id="1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31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1419 L -3.88889E-6 0.23611 " pathEditMode="relative" rAng="0" ptsTypes="AA">
                                      <p:cBhvr>
                                        <p:cTn id="24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9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23611 L -3.88889E-6 0.35972 " pathEditMode="relative" rAng="0" ptsTypes="AA">
                                      <p:cBhvr>
                                        <p:cTn id="3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8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4" grpId="1" animBg="1"/>
      <p:bldP spid="24" grpId="2" animBg="1"/>
      <p:bldP spid="24" grpId="3" animBg="1"/>
      <p:bldP spid="24" grpId="4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Flipping a Coin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9781" y="1527064"/>
            <a:ext cx="5158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alibri Light" panose="020F0302020204030204" pitchFamily="34" charset="0"/>
              </a:rPr>
              <a:t>You flip a coin and catch it. It is in the air for a total of 0.6 seconds. How high did it go?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5431105"/>
                  </p:ext>
                </p:extLst>
              </p:nvPr>
            </p:nvGraphicFramePr>
            <p:xfrm>
              <a:off x="6284686" y="1594320"/>
              <a:ext cx="2649764" cy="440461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681643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1968121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5431105"/>
                  </p:ext>
                </p:extLst>
              </p:nvPr>
            </p:nvGraphicFramePr>
            <p:xfrm>
              <a:off x="6284686" y="1594320"/>
              <a:ext cx="2649764" cy="440461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681643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1968121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93" t="-690" r="-291071" b="-40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93" t="-100690" r="-291071" b="-30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93" t="-202083" r="-291071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93" t="-300000" r="-291071" b="-10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893" t="-400000" r="-291071" b="-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49C31C-5471-4561-B933-129BD573DE5B}"/>
                  </a:ext>
                </a:extLst>
              </p:cNvPr>
              <p:cNvSpPr txBox="1"/>
              <p:nvPr/>
            </p:nvSpPr>
            <p:spPr>
              <a:xfrm>
                <a:off x="1579388" y="2522803"/>
                <a:ext cx="3134512" cy="718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𝑢𝑡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49C31C-5471-4561-B933-129BD573D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388" y="2522803"/>
                <a:ext cx="3134512" cy="7184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546F43-80F8-40F9-85E9-1DA3FF97A098}"/>
                  </a:ext>
                </a:extLst>
              </p:cNvPr>
              <p:cNvSpPr txBox="1"/>
              <p:nvPr/>
            </p:nvSpPr>
            <p:spPr>
              <a:xfrm>
                <a:off x="1579388" y="3358120"/>
                <a:ext cx="4351512" cy="7184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(−9.81)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(0.3)</m:t>
                          </m:r>
                        </m:e>
                        <m:sup>
                          <m: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546F43-80F8-40F9-85E9-1DA3FF97A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388" y="3358120"/>
                <a:ext cx="4351512" cy="71840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F5FFB2E-6DC5-43DB-9EE6-F1A102529FD5}"/>
                  </a:ext>
                </a:extLst>
              </p:cNvPr>
              <p:cNvSpPr txBox="1"/>
              <p:nvPr/>
            </p:nvSpPr>
            <p:spPr>
              <a:xfrm>
                <a:off x="1571223" y="4411176"/>
                <a:ext cx="3096553" cy="677108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4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=0.441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4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F5FFB2E-6DC5-43DB-9EE6-F1A102529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1223" y="4411176"/>
                <a:ext cx="3096553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A8A3CA67-96B5-457D-B374-0611F2903FC8}"/>
              </a:ext>
            </a:extLst>
          </p:cNvPr>
          <p:cNvGrpSpPr/>
          <p:nvPr/>
        </p:nvGrpSpPr>
        <p:grpSpPr>
          <a:xfrm>
            <a:off x="4277883" y="5638800"/>
            <a:ext cx="3202417" cy="560190"/>
            <a:chOff x="4277883" y="5638800"/>
            <a:chExt cx="3202417" cy="560190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DD2F745E-748F-4801-A700-A50E7A8371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30900" y="5638800"/>
              <a:ext cx="1549400" cy="360135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4DD3BA4-252B-4AB3-B5AD-E05252CCD08A}"/>
                </a:ext>
              </a:extLst>
            </p:cNvPr>
            <p:cNvSpPr txBox="1"/>
            <p:nvPr/>
          </p:nvSpPr>
          <p:spPr>
            <a:xfrm>
              <a:off x="4277883" y="5798880"/>
              <a:ext cx="16530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Half the time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B0D66575-3536-4131-BF02-2137EEC0AF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03555" y="4775583"/>
            <a:ext cx="732636" cy="142340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D6816C3B-2BB0-43E1-AC1F-C1C7918E0B0D}"/>
              </a:ext>
            </a:extLst>
          </p:cNvPr>
          <p:cNvSpPr/>
          <p:nvPr/>
        </p:nvSpPr>
        <p:spPr>
          <a:xfrm>
            <a:off x="468291" y="1962967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4B8DACA-AF2B-4A13-90B7-2FDA2DE29E57}"/>
              </a:ext>
            </a:extLst>
          </p:cNvPr>
          <p:cNvSpPr/>
          <p:nvPr/>
        </p:nvSpPr>
        <p:spPr>
          <a:xfrm>
            <a:off x="420191" y="2085127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7F58679-8EA9-4BBC-B817-E549A2328CD0}"/>
              </a:ext>
            </a:extLst>
          </p:cNvPr>
          <p:cNvSpPr/>
          <p:nvPr/>
        </p:nvSpPr>
        <p:spPr>
          <a:xfrm>
            <a:off x="401141" y="2316087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68C5C57-F586-4034-B7B1-55E2478F74ED}"/>
              </a:ext>
            </a:extLst>
          </p:cNvPr>
          <p:cNvSpPr/>
          <p:nvPr/>
        </p:nvSpPr>
        <p:spPr>
          <a:xfrm>
            <a:off x="378916" y="2815961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F791C9B-90CE-433F-A696-FD325019E1DF}"/>
              </a:ext>
            </a:extLst>
          </p:cNvPr>
          <p:cNvSpPr/>
          <p:nvPr/>
        </p:nvSpPr>
        <p:spPr>
          <a:xfrm>
            <a:off x="356691" y="3705586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6C29C58-BE00-48B9-8F54-70B2D27E3581}"/>
              </a:ext>
            </a:extLst>
          </p:cNvPr>
          <p:cNvSpPr/>
          <p:nvPr/>
        </p:nvSpPr>
        <p:spPr>
          <a:xfrm>
            <a:off x="337641" y="5082983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F033F7-6B9C-4AC4-8969-F7B4B9716B33}"/>
              </a:ext>
            </a:extLst>
          </p:cNvPr>
          <p:cNvSpPr/>
          <p:nvPr/>
        </p:nvSpPr>
        <p:spPr>
          <a:xfrm>
            <a:off x="-413116" y="6165082"/>
            <a:ext cx="1126933" cy="1083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A566288-012B-4B28-8579-A356DACDAFAA}"/>
              </a:ext>
            </a:extLst>
          </p:cNvPr>
          <p:cNvCxnSpPr/>
          <p:nvPr/>
        </p:nvCxnSpPr>
        <p:spPr>
          <a:xfrm flipH="1">
            <a:off x="359908" y="5201467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77FC3C5-C89C-405B-B167-3CD7ACAEA885}"/>
              </a:ext>
            </a:extLst>
          </p:cNvPr>
          <p:cNvCxnSpPr/>
          <p:nvPr/>
        </p:nvCxnSpPr>
        <p:spPr>
          <a:xfrm flipH="1">
            <a:off x="411978" y="5200694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4E638CD-47C3-4603-9894-29D8DF30DEAC}"/>
              </a:ext>
            </a:extLst>
          </p:cNvPr>
          <p:cNvCxnSpPr/>
          <p:nvPr/>
        </p:nvCxnSpPr>
        <p:spPr>
          <a:xfrm flipH="1">
            <a:off x="385308" y="5214961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63FAFDE7-94DC-4CF8-AE20-2F1DE3387988}"/>
              </a:ext>
            </a:extLst>
          </p:cNvPr>
          <p:cNvSpPr/>
          <p:nvPr/>
        </p:nvSpPr>
        <p:spPr>
          <a:xfrm>
            <a:off x="525779" y="2084859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27D1BB8-7E0B-43F6-A9E4-1E127E375246}"/>
              </a:ext>
            </a:extLst>
          </p:cNvPr>
          <p:cNvSpPr/>
          <p:nvPr/>
        </p:nvSpPr>
        <p:spPr>
          <a:xfrm>
            <a:off x="554733" y="2317381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BD97CB6-D4E3-4F8C-98C7-5BCBF9F1596F}"/>
              </a:ext>
            </a:extLst>
          </p:cNvPr>
          <p:cNvSpPr/>
          <p:nvPr/>
        </p:nvSpPr>
        <p:spPr>
          <a:xfrm>
            <a:off x="594093" y="2815693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2FE8D4D-C584-47BA-A6AD-07D9F8DBCEE5}"/>
              </a:ext>
            </a:extLst>
          </p:cNvPr>
          <p:cNvSpPr/>
          <p:nvPr/>
        </p:nvSpPr>
        <p:spPr>
          <a:xfrm>
            <a:off x="633799" y="3705318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685B756-63C1-40DC-B855-55F2D76746B0}"/>
              </a:ext>
            </a:extLst>
          </p:cNvPr>
          <p:cNvSpPr/>
          <p:nvPr/>
        </p:nvSpPr>
        <p:spPr>
          <a:xfrm>
            <a:off x="341571" y="5082983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77414B6-6D2A-4DFC-AF74-817A9A04E361}"/>
              </a:ext>
            </a:extLst>
          </p:cNvPr>
          <p:cNvCxnSpPr/>
          <p:nvPr/>
        </p:nvCxnSpPr>
        <p:spPr>
          <a:xfrm flipH="1">
            <a:off x="673553" y="4941144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205B539-C540-4304-A9B5-EC6CE2020FD0}"/>
              </a:ext>
            </a:extLst>
          </p:cNvPr>
          <p:cNvCxnSpPr/>
          <p:nvPr/>
        </p:nvCxnSpPr>
        <p:spPr>
          <a:xfrm flipH="1">
            <a:off x="725623" y="4940371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40F06F8-BAEF-4DE1-9ABB-4823F6AA5BD9}"/>
              </a:ext>
            </a:extLst>
          </p:cNvPr>
          <p:cNvCxnSpPr/>
          <p:nvPr/>
        </p:nvCxnSpPr>
        <p:spPr>
          <a:xfrm flipH="1">
            <a:off x="701334" y="4928442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29EB6BB3-D43C-4D60-AC8C-465A61A0FA2C}"/>
              </a:ext>
            </a:extLst>
          </p:cNvPr>
          <p:cNvSpPr/>
          <p:nvPr/>
        </p:nvSpPr>
        <p:spPr>
          <a:xfrm>
            <a:off x="378958" y="1997726"/>
            <a:ext cx="321930" cy="3115629"/>
          </a:xfrm>
          <a:custGeom>
            <a:avLst/>
            <a:gdLst>
              <a:gd name="connsiteX0" fmla="*/ 0 w 335280"/>
              <a:gd name="connsiteY0" fmla="*/ 3116597 h 3124217"/>
              <a:gd name="connsiteX1" fmla="*/ 22860 w 335280"/>
              <a:gd name="connsiteY1" fmla="*/ 1752617 h 3124217"/>
              <a:gd name="connsiteX2" fmla="*/ 45720 w 335280"/>
              <a:gd name="connsiteY2" fmla="*/ 868697 h 3124217"/>
              <a:gd name="connsiteX3" fmla="*/ 60960 w 335280"/>
              <a:gd name="connsiteY3" fmla="*/ 365777 h 3124217"/>
              <a:gd name="connsiteX4" fmla="*/ 91440 w 335280"/>
              <a:gd name="connsiteY4" fmla="*/ 129557 h 3124217"/>
              <a:gd name="connsiteX5" fmla="*/ 121920 w 335280"/>
              <a:gd name="connsiteY5" fmla="*/ 17 h 3124217"/>
              <a:gd name="connsiteX6" fmla="*/ 190500 w 335280"/>
              <a:gd name="connsiteY6" fmla="*/ 137177 h 3124217"/>
              <a:gd name="connsiteX7" fmla="*/ 220980 w 335280"/>
              <a:gd name="connsiteY7" fmla="*/ 365777 h 3124217"/>
              <a:gd name="connsiteX8" fmla="*/ 274320 w 335280"/>
              <a:gd name="connsiteY8" fmla="*/ 845837 h 3124217"/>
              <a:gd name="connsiteX9" fmla="*/ 304800 w 335280"/>
              <a:gd name="connsiteY9" fmla="*/ 1744997 h 3124217"/>
              <a:gd name="connsiteX10" fmla="*/ 335280 w 335280"/>
              <a:gd name="connsiteY10" fmla="*/ 3124217 h 3124217"/>
              <a:gd name="connsiteX0" fmla="*/ 0 w 335280"/>
              <a:gd name="connsiteY0" fmla="*/ 3116597 h 3124217"/>
              <a:gd name="connsiteX1" fmla="*/ 22860 w 335280"/>
              <a:gd name="connsiteY1" fmla="*/ 1752617 h 3124217"/>
              <a:gd name="connsiteX2" fmla="*/ 45720 w 335280"/>
              <a:gd name="connsiteY2" fmla="*/ 868697 h 3124217"/>
              <a:gd name="connsiteX3" fmla="*/ 60960 w 335280"/>
              <a:gd name="connsiteY3" fmla="*/ 365777 h 3124217"/>
              <a:gd name="connsiteX4" fmla="*/ 91440 w 335280"/>
              <a:gd name="connsiteY4" fmla="*/ 129557 h 3124217"/>
              <a:gd name="connsiteX5" fmla="*/ 144780 w 335280"/>
              <a:gd name="connsiteY5" fmla="*/ 17 h 3124217"/>
              <a:gd name="connsiteX6" fmla="*/ 190500 w 335280"/>
              <a:gd name="connsiteY6" fmla="*/ 137177 h 3124217"/>
              <a:gd name="connsiteX7" fmla="*/ 220980 w 335280"/>
              <a:gd name="connsiteY7" fmla="*/ 365777 h 3124217"/>
              <a:gd name="connsiteX8" fmla="*/ 274320 w 335280"/>
              <a:gd name="connsiteY8" fmla="*/ 845837 h 3124217"/>
              <a:gd name="connsiteX9" fmla="*/ 304800 w 335280"/>
              <a:gd name="connsiteY9" fmla="*/ 1744997 h 3124217"/>
              <a:gd name="connsiteX10" fmla="*/ 335280 w 335280"/>
              <a:gd name="connsiteY10" fmla="*/ 3124217 h 3124217"/>
              <a:gd name="connsiteX0" fmla="*/ 0 w 335280"/>
              <a:gd name="connsiteY0" fmla="*/ 3116597 h 3124217"/>
              <a:gd name="connsiteX1" fmla="*/ 22860 w 335280"/>
              <a:gd name="connsiteY1" fmla="*/ 1752617 h 3124217"/>
              <a:gd name="connsiteX2" fmla="*/ 45720 w 335280"/>
              <a:gd name="connsiteY2" fmla="*/ 868697 h 3124217"/>
              <a:gd name="connsiteX3" fmla="*/ 60960 w 335280"/>
              <a:gd name="connsiteY3" fmla="*/ 365777 h 3124217"/>
              <a:gd name="connsiteX4" fmla="*/ 91440 w 335280"/>
              <a:gd name="connsiteY4" fmla="*/ 129557 h 3124217"/>
              <a:gd name="connsiteX5" fmla="*/ 144780 w 335280"/>
              <a:gd name="connsiteY5" fmla="*/ 17 h 3124217"/>
              <a:gd name="connsiteX6" fmla="*/ 190500 w 335280"/>
              <a:gd name="connsiteY6" fmla="*/ 137177 h 3124217"/>
              <a:gd name="connsiteX7" fmla="*/ 220980 w 335280"/>
              <a:gd name="connsiteY7" fmla="*/ 365777 h 3124217"/>
              <a:gd name="connsiteX8" fmla="*/ 274320 w 335280"/>
              <a:gd name="connsiteY8" fmla="*/ 845837 h 3124217"/>
              <a:gd name="connsiteX9" fmla="*/ 304800 w 335280"/>
              <a:gd name="connsiteY9" fmla="*/ 1744997 h 3124217"/>
              <a:gd name="connsiteX10" fmla="*/ 335280 w 335280"/>
              <a:gd name="connsiteY10" fmla="*/ 3124217 h 3124217"/>
              <a:gd name="connsiteX0" fmla="*/ 0 w 335280"/>
              <a:gd name="connsiteY0" fmla="*/ 3116597 h 3124217"/>
              <a:gd name="connsiteX1" fmla="*/ 22860 w 335280"/>
              <a:gd name="connsiteY1" fmla="*/ 1752617 h 3124217"/>
              <a:gd name="connsiteX2" fmla="*/ 45720 w 335280"/>
              <a:gd name="connsiteY2" fmla="*/ 868697 h 3124217"/>
              <a:gd name="connsiteX3" fmla="*/ 60960 w 335280"/>
              <a:gd name="connsiteY3" fmla="*/ 365777 h 3124217"/>
              <a:gd name="connsiteX4" fmla="*/ 91440 w 335280"/>
              <a:gd name="connsiteY4" fmla="*/ 129557 h 3124217"/>
              <a:gd name="connsiteX5" fmla="*/ 144780 w 335280"/>
              <a:gd name="connsiteY5" fmla="*/ 17 h 3124217"/>
              <a:gd name="connsiteX6" fmla="*/ 190500 w 335280"/>
              <a:gd name="connsiteY6" fmla="*/ 137177 h 3124217"/>
              <a:gd name="connsiteX7" fmla="*/ 236220 w 335280"/>
              <a:gd name="connsiteY7" fmla="*/ 373397 h 3124217"/>
              <a:gd name="connsiteX8" fmla="*/ 274320 w 335280"/>
              <a:gd name="connsiteY8" fmla="*/ 845837 h 3124217"/>
              <a:gd name="connsiteX9" fmla="*/ 304800 w 335280"/>
              <a:gd name="connsiteY9" fmla="*/ 1744997 h 3124217"/>
              <a:gd name="connsiteX10" fmla="*/ 335280 w 335280"/>
              <a:gd name="connsiteY10" fmla="*/ 3124217 h 3124217"/>
              <a:gd name="connsiteX0" fmla="*/ 0 w 335280"/>
              <a:gd name="connsiteY0" fmla="*/ 3116597 h 3124217"/>
              <a:gd name="connsiteX1" fmla="*/ 22860 w 335280"/>
              <a:gd name="connsiteY1" fmla="*/ 1752617 h 3124217"/>
              <a:gd name="connsiteX2" fmla="*/ 45720 w 335280"/>
              <a:gd name="connsiteY2" fmla="*/ 868697 h 3124217"/>
              <a:gd name="connsiteX3" fmla="*/ 60960 w 335280"/>
              <a:gd name="connsiteY3" fmla="*/ 365777 h 3124217"/>
              <a:gd name="connsiteX4" fmla="*/ 91440 w 335280"/>
              <a:gd name="connsiteY4" fmla="*/ 129557 h 3124217"/>
              <a:gd name="connsiteX5" fmla="*/ 144780 w 335280"/>
              <a:gd name="connsiteY5" fmla="*/ 17 h 3124217"/>
              <a:gd name="connsiteX6" fmla="*/ 190500 w 335280"/>
              <a:gd name="connsiteY6" fmla="*/ 137177 h 3124217"/>
              <a:gd name="connsiteX7" fmla="*/ 236220 w 335280"/>
              <a:gd name="connsiteY7" fmla="*/ 373397 h 3124217"/>
              <a:gd name="connsiteX8" fmla="*/ 274320 w 335280"/>
              <a:gd name="connsiteY8" fmla="*/ 845837 h 3124217"/>
              <a:gd name="connsiteX9" fmla="*/ 304800 w 335280"/>
              <a:gd name="connsiteY9" fmla="*/ 1744997 h 3124217"/>
              <a:gd name="connsiteX10" fmla="*/ 335280 w 335280"/>
              <a:gd name="connsiteY10" fmla="*/ 3124217 h 3124217"/>
              <a:gd name="connsiteX0" fmla="*/ 0 w 335280"/>
              <a:gd name="connsiteY0" fmla="*/ 3116597 h 3124217"/>
              <a:gd name="connsiteX1" fmla="*/ 22860 w 335280"/>
              <a:gd name="connsiteY1" fmla="*/ 1752617 h 3124217"/>
              <a:gd name="connsiteX2" fmla="*/ 45720 w 335280"/>
              <a:gd name="connsiteY2" fmla="*/ 868697 h 3124217"/>
              <a:gd name="connsiteX3" fmla="*/ 60960 w 335280"/>
              <a:gd name="connsiteY3" fmla="*/ 365777 h 3124217"/>
              <a:gd name="connsiteX4" fmla="*/ 91440 w 335280"/>
              <a:gd name="connsiteY4" fmla="*/ 129557 h 3124217"/>
              <a:gd name="connsiteX5" fmla="*/ 144780 w 335280"/>
              <a:gd name="connsiteY5" fmla="*/ 17 h 3124217"/>
              <a:gd name="connsiteX6" fmla="*/ 213360 w 335280"/>
              <a:gd name="connsiteY6" fmla="*/ 137177 h 3124217"/>
              <a:gd name="connsiteX7" fmla="*/ 236220 w 335280"/>
              <a:gd name="connsiteY7" fmla="*/ 373397 h 3124217"/>
              <a:gd name="connsiteX8" fmla="*/ 274320 w 335280"/>
              <a:gd name="connsiteY8" fmla="*/ 845837 h 3124217"/>
              <a:gd name="connsiteX9" fmla="*/ 304800 w 335280"/>
              <a:gd name="connsiteY9" fmla="*/ 1744997 h 3124217"/>
              <a:gd name="connsiteX10" fmla="*/ 335280 w 335280"/>
              <a:gd name="connsiteY10" fmla="*/ 3124217 h 3124217"/>
              <a:gd name="connsiteX0" fmla="*/ 0 w 335280"/>
              <a:gd name="connsiteY0" fmla="*/ 3116597 h 3124217"/>
              <a:gd name="connsiteX1" fmla="*/ 22860 w 335280"/>
              <a:gd name="connsiteY1" fmla="*/ 1752617 h 3124217"/>
              <a:gd name="connsiteX2" fmla="*/ 45720 w 335280"/>
              <a:gd name="connsiteY2" fmla="*/ 868697 h 3124217"/>
              <a:gd name="connsiteX3" fmla="*/ 60960 w 335280"/>
              <a:gd name="connsiteY3" fmla="*/ 365777 h 3124217"/>
              <a:gd name="connsiteX4" fmla="*/ 91440 w 335280"/>
              <a:gd name="connsiteY4" fmla="*/ 129557 h 3124217"/>
              <a:gd name="connsiteX5" fmla="*/ 144780 w 335280"/>
              <a:gd name="connsiteY5" fmla="*/ 17 h 3124217"/>
              <a:gd name="connsiteX6" fmla="*/ 213360 w 335280"/>
              <a:gd name="connsiteY6" fmla="*/ 137177 h 3124217"/>
              <a:gd name="connsiteX7" fmla="*/ 242570 w 335280"/>
              <a:gd name="connsiteY7" fmla="*/ 373397 h 3124217"/>
              <a:gd name="connsiteX8" fmla="*/ 274320 w 335280"/>
              <a:gd name="connsiteY8" fmla="*/ 845837 h 3124217"/>
              <a:gd name="connsiteX9" fmla="*/ 304800 w 335280"/>
              <a:gd name="connsiteY9" fmla="*/ 1744997 h 3124217"/>
              <a:gd name="connsiteX10" fmla="*/ 335280 w 335280"/>
              <a:gd name="connsiteY10" fmla="*/ 3124217 h 3124217"/>
              <a:gd name="connsiteX0" fmla="*/ 0 w 335280"/>
              <a:gd name="connsiteY0" fmla="*/ 3116597 h 3124217"/>
              <a:gd name="connsiteX1" fmla="*/ 22860 w 335280"/>
              <a:gd name="connsiteY1" fmla="*/ 1752617 h 3124217"/>
              <a:gd name="connsiteX2" fmla="*/ 45720 w 335280"/>
              <a:gd name="connsiteY2" fmla="*/ 868697 h 3124217"/>
              <a:gd name="connsiteX3" fmla="*/ 60960 w 335280"/>
              <a:gd name="connsiteY3" fmla="*/ 365777 h 3124217"/>
              <a:gd name="connsiteX4" fmla="*/ 91440 w 335280"/>
              <a:gd name="connsiteY4" fmla="*/ 129557 h 3124217"/>
              <a:gd name="connsiteX5" fmla="*/ 151130 w 335280"/>
              <a:gd name="connsiteY5" fmla="*/ 17 h 3124217"/>
              <a:gd name="connsiteX6" fmla="*/ 213360 w 335280"/>
              <a:gd name="connsiteY6" fmla="*/ 137177 h 3124217"/>
              <a:gd name="connsiteX7" fmla="*/ 242570 w 335280"/>
              <a:gd name="connsiteY7" fmla="*/ 373397 h 3124217"/>
              <a:gd name="connsiteX8" fmla="*/ 274320 w 335280"/>
              <a:gd name="connsiteY8" fmla="*/ 845837 h 3124217"/>
              <a:gd name="connsiteX9" fmla="*/ 304800 w 335280"/>
              <a:gd name="connsiteY9" fmla="*/ 1744997 h 3124217"/>
              <a:gd name="connsiteX10" fmla="*/ 335280 w 335280"/>
              <a:gd name="connsiteY10" fmla="*/ 3124217 h 3124217"/>
              <a:gd name="connsiteX0" fmla="*/ 0 w 335280"/>
              <a:gd name="connsiteY0" fmla="*/ 3116597 h 3124217"/>
              <a:gd name="connsiteX1" fmla="*/ 22860 w 335280"/>
              <a:gd name="connsiteY1" fmla="*/ 1752617 h 3124217"/>
              <a:gd name="connsiteX2" fmla="*/ 45720 w 335280"/>
              <a:gd name="connsiteY2" fmla="*/ 868697 h 3124217"/>
              <a:gd name="connsiteX3" fmla="*/ 60960 w 335280"/>
              <a:gd name="connsiteY3" fmla="*/ 365777 h 3124217"/>
              <a:gd name="connsiteX4" fmla="*/ 91440 w 335280"/>
              <a:gd name="connsiteY4" fmla="*/ 129557 h 3124217"/>
              <a:gd name="connsiteX5" fmla="*/ 151130 w 335280"/>
              <a:gd name="connsiteY5" fmla="*/ 17 h 3124217"/>
              <a:gd name="connsiteX6" fmla="*/ 213360 w 335280"/>
              <a:gd name="connsiteY6" fmla="*/ 137177 h 3124217"/>
              <a:gd name="connsiteX7" fmla="*/ 242570 w 335280"/>
              <a:gd name="connsiteY7" fmla="*/ 373397 h 3124217"/>
              <a:gd name="connsiteX8" fmla="*/ 274320 w 335280"/>
              <a:gd name="connsiteY8" fmla="*/ 845837 h 3124217"/>
              <a:gd name="connsiteX9" fmla="*/ 304800 w 335280"/>
              <a:gd name="connsiteY9" fmla="*/ 1744997 h 3124217"/>
              <a:gd name="connsiteX10" fmla="*/ 335280 w 335280"/>
              <a:gd name="connsiteY10" fmla="*/ 3124217 h 3124217"/>
              <a:gd name="connsiteX0" fmla="*/ 0 w 335280"/>
              <a:gd name="connsiteY0" fmla="*/ 3116594 h 3124214"/>
              <a:gd name="connsiteX1" fmla="*/ 22860 w 335280"/>
              <a:gd name="connsiteY1" fmla="*/ 1752614 h 3124214"/>
              <a:gd name="connsiteX2" fmla="*/ 45720 w 335280"/>
              <a:gd name="connsiteY2" fmla="*/ 868694 h 3124214"/>
              <a:gd name="connsiteX3" fmla="*/ 60960 w 335280"/>
              <a:gd name="connsiteY3" fmla="*/ 365774 h 3124214"/>
              <a:gd name="connsiteX4" fmla="*/ 91440 w 335280"/>
              <a:gd name="connsiteY4" fmla="*/ 129554 h 3124214"/>
              <a:gd name="connsiteX5" fmla="*/ 151130 w 335280"/>
              <a:gd name="connsiteY5" fmla="*/ 14 h 3124214"/>
              <a:gd name="connsiteX6" fmla="*/ 213360 w 335280"/>
              <a:gd name="connsiteY6" fmla="*/ 137174 h 3124214"/>
              <a:gd name="connsiteX7" fmla="*/ 242570 w 335280"/>
              <a:gd name="connsiteY7" fmla="*/ 373394 h 3124214"/>
              <a:gd name="connsiteX8" fmla="*/ 274320 w 335280"/>
              <a:gd name="connsiteY8" fmla="*/ 845834 h 3124214"/>
              <a:gd name="connsiteX9" fmla="*/ 304800 w 335280"/>
              <a:gd name="connsiteY9" fmla="*/ 1744994 h 3124214"/>
              <a:gd name="connsiteX10" fmla="*/ 335280 w 335280"/>
              <a:gd name="connsiteY10" fmla="*/ 3124214 h 3124214"/>
              <a:gd name="connsiteX0" fmla="*/ 0 w 335280"/>
              <a:gd name="connsiteY0" fmla="*/ 3116594 h 3124214"/>
              <a:gd name="connsiteX1" fmla="*/ 22860 w 335280"/>
              <a:gd name="connsiteY1" fmla="*/ 1752614 h 3124214"/>
              <a:gd name="connsiteX2" fmla="*/ 45720 w 335280"/>
              <a:gd name="connsiteY2" fmla="*/ 868694 h 3124214"/>
              <a:gd name="connsiteX3" fmla="*/ 60960 w 335280"/>
              <a:gd name="connsiteY3" fmla="*/ 365774 h 3124214"/>
              <a:gd name="connsiteX4" fmla="*/ 91440 w 335280"/>
              <a:gd name="connsiteY4" fmla="*/ 129554 h 3124214"/>
              <a:gd name="connsiteX5" fmla="*/ 151130 w 335280"/>
              <a:gd name="connsiteY5" fmla="*/ 14 h 3124214"/>
              <a:gd name="connsiteX6" fmla="*/ 213360 w 335280"/>
              <a:gd name="connsiteY6" fmla="*/ 137174 h 3124214"/>
              <a:gd name="connsiteX7" fmla="*/ 242570 w 335280"/>
              <a:gd name="connsiteY7" fmla="*/ 373394 h 3124214"/>
              <a:gd name="connsiteX8" fmla="*/ 274320 w 335280"/>
              <a:gd name="connsiteY8" fmla="*/ 845834 h 3124214"/>
              <a:gd name="connsiteX9" fmla="*/ 304800 w 335280"/>
              <a:gd name="connsiteY9" fmla="*/ 1744994 h 3124214"/>
              <a:gd name="connsiteX10" fmla="*/ 335280 w 335280"/>
              <a:gd name="connsiteY10" fmla="*/ 3124214 h 3124214"/>
              <a:gd name="connsiteX0" fmla="*/ 0 w 335280"/>
              <a:gd name="connsiteY0" fmla="*/ 3116594 h 3124214"/>
              <a:gd name="connsiteX1" fmla="*/ 22860 w 335280"/>
              <a:gd name="connsiteY1" fmla="*/ 1752614 h 3124214"/>
              <a:gd name="connsiteX2" fmla="*/ 45720 w 335280"/>
              <a:gd name="connsiteY2" fmla="*/ 868694 h 3124214"/>
              <a:gd name="connsiteX3" fmla="*/ 60960 w 335280"/>
              <a:gd name="connsiteY3" fmla="*/ 365774 h 3124214"/>
              <a:gd name="connsiteX4" fmla="*/ 91440 w 335280"/>
              <a:gd name="connsiteY4" fmla="*/ 129554 h 3124214"/>
              <a:gd name="connsiteX5" fmla="*/ 151130 w 335280"/>
              <a:gd name="connsiteY5" fmla="*/ 14 h 3124214"/>
              <a:gd name="connsiteX6" fmla="*/ 213360 w 335280"/>
              <a:gd name="connsiteY6" fmla="*/ 137174 h 3124214"/>
              <a:gd name="connsiteX7" fmla="*/ 242570 w 335280"/>
              <a:gd name="connsiteY7" fmla="*/ 373394 h 3124214"/>
              <a:gd name="connsiteX8" fmla="*/ 274320 w 335280"/>
              <a:gd name="connsiteY8" fmla="*/ 845834 h 3124214"/>
              <a:gd name="connsiteX9" fmla="*/ 304800 w 335280"/>
              <a:gd name="connsiteY9" fmla="*/ 1744994 h 3124214"/>
              <a:gd name="connsiteX10" fmla="*/ 335280 w 335280"/>
              <a:gd name="connsiteY10" fmla="*/ 3124214 h 3124214"/>
              <a:gd name="connsiteX0" fmla="*/ 0 w 335280"/>
              <a:gd name="connsiteY0" fmla="*/ 3116594 h 3124214"/>
              <a:gd name="connsiteX1" fmla="*/ 22860 w 335280"/>
              <a:gd name="connsiteY1" fmla="*/ 1752614 h 3124214"/>
              <a:gd name="connsiteX2" fmla="*/ 45720 w 335280"/>
              <a:gd name="connsiteY2" fmla="*/ 868694 h 3124214"/>
              <a:gd name="connsiteX3" fmla="*/ 60960 w 335280"/>
              <a:gd name="connsiteY3" fmla="*/ 365774 h 3124214"/>
              <a:gd name="connsiteX4" fmla="*/ 91440 w 335280"/>
              <a:gd name="connsiteY4" fmla="*/ 129554 h 3124214"/>
              <a:gd name="connsiteX5" fmla="*/ 151130 w 335280"/>
              <a:gd name="connsiteY5" fmla="*/ 14 h 3124214"/>
              <a:gd name="connsiteX6" fmla="*/ 213360 w 335280"/>
              <a:gd name="connsiteY6" fmla="*/ 137174 h 3124214"/>
              <a:gd name="connsiteX7" fmla="*/ 242570 w 335280"/>
              <a:gd name="connsiteY7" fmla="*/ 373394 h 3124214"/>
              <a:gd name="connsiteX8" fmla="*/ 274320 w 335280"/>
              <a:gd name="connsiteY8" fmla="*/ 845834 h 3124214"/>
              <a:gd name="connsiteX9" fmla="*/ 304800 w 335280"/>
              <a:gd name="connsiteY9" fmla="*/ 1744994 h 3124214"/>
              <a:gd name="connsiteX10" fmla="*/ 335280 w 335280"/>
              <a:gd name="connsiteY10" fmla="*/ 3124214 h 3124214"/>
              <a:gd name="connsiteX0" fmla="*/ 0 w 335280"/>
              <a:gd name="connsiteY0" fmla="*/ 3116594 h 3124214"/>
              <a:gd name="connsiteX1" fmla="*/ 22860 w 335280"/>
              <a:gd name="connsiteY1" fmla="*/ 1752614 h 3124214"/>
              <a:gd name="connsiteX2" fmla="*/ 45720 w 335280"/>
              <a:gd name="connsiteY2" fmla="*/ 868694 h 3124214"/>
              <a:gd name="connsiteX3" fmla="*/ 60960 w 335280"/>
              <a:gd name="connsiteY3" fmla="*/ 365774 h 3124214"/>
              <a:gd name="connsiteX4" fmla="*/ 91440 w 335280"/>
              <a:gd name="connsiteY4" fmla="*/ 129554 h 3124214"/>
              <a:gd name="connsiteX5" fmla="*/ 151130 w 335280"/>
              <a:gd name="connsiteY5" fmla="*/ 14 h 3124214"/>
              <a:gd name="connsiteX6" fmla="*/ 213360 w 335280"/>
              <a:gd name="connsiteY6" fmla="*/ 137174 h 3124214"/>
              <a:gd name="connsiteX7" fmla="*/ 242570 w 335280"/>
              <a:gd name="connsiteY7" fmla="*/ 373394 h 3124214"/>
              <a:gd name="connsiteX8" fmla="*/ 274320 w 335280"/>
              <a:gd name="connsiteY8" fmla="*/ 845834 h 3124214"/>
              <a:gd name="connsiteX9" fmla="*/ 304800 w 335280"/>
              <a:gd name="connsiteY9" fmla="*/ 1744994 h 3124214"/>
              <a:gd name="connsiteX10" fmla="*/ 335280 w 335280"/>
              <a:gd name="connsiteY10" fmla="*/ 3124214 h 3124214"/>
              <a:gd name="connsiteX0" fmla="*/ 0 w 335280"/>
              <a:gd name="connsiteY0" fmla="*/ 3116597 h 3124217"/>
              <a:gd name="connsiteX1" fmla="*/ 22860 w 335280"/>
              <a:gd name="connsiteY1" fmla="*/ 1752617 h 3124217"/>
              <a:gd name="connsiteX2" fmla="*/ 45720 w 335280"/>
              <a:gd name="connsiteY2" fmla="*/ 868697 h 3124217"/>
              <a:gd name="connsiteX3" fmla="*/ 70485 w 335280"/>
              <a:gd name="connsiteY3" fmla="*/ 375302 h 3124217"/>
              <a:gd name="connsiteX4" fmla="*/ 91440 w 335280"/>
              <a:gd name="connsiteY4" fmla="*/ 129557 h 3124217"/>
              <a:gd name="connsiteX5" fmla="*/ 151130 w 335280"/>
              <a:gd name="connsiteY5" fmla="*/ 17 h 3124217"/>
              <a:gd name="connsiteX6" fmla="*/ 213360 w 335280"/>
              <a:gd name="connsiteY6" fmla="*/ 137177 h 3124217"/>
              <a:gd name="connsiteX7" fmla="*/ 242570 w 335280"/>
              <a:gd name="connsiteY7" fmla="*/ 373397 h 3124217"/>
              <a:gd name="connsiteX8" fmla="*/ 274320 w 335280"/>
              <a:gd name="connsiteY8" fmla="*/ 845837 h 3124217"/>
              <a:gd name="connsiteX9" fmla="*/ 304800 w 335280"/>
              <a:gd name="connsiteY9" fmla="*/ 1744997 h 3124217"/>
              <a:gd name="connsiteX10" fmla="*/ 335280 w 335280"/>
              <a:gd name="connsiteY10" fmla="*/ 3124217 h 3124217"/>
              <a:gd name="connsiteX0" fmla="*/ 0 w 335280"/>
              <a:gd name="connsiteY0" fmla="*/ 3116597 h 3124217"/>
              <a:gd name="connsiteX1" fmla="*/ 22860 w 335280"/>
              <a:gd name="connsiteY1" fmla="*/ 1752617 h 3124217"/>
              <a:gd name="connsiteX2" fmla="*/ 45720 w 335280"/>
              <a:gd name="connsiteY2" fmla="*/ 868697 h 3124217"/>
              <a:gd name="connsiteX3" fmla="*/ 64135 w 335280"/>
              <a:gd name="connsiteY3" fmla="*/ 375302 h 3124217"/>
              <a:gd name="connsiteX4" fmla="*/ 91440 w 335280"/>
              <a:gd name="connsiteY4" fmla="*/ 129557 h 3124217"/>
              <a:gd name="connsiteX5" fmla="*/ 151130 w 335280"/>
              <a:gd name="connsiteY5" fmla="*/ 17 h 3124217"/>
              <a:gd name="connsiteX6" fmla="*/ 213360 w 335280"/>
              <a:gd name="connsiteY6" fmla="*/ 137177 h 3124217"/>
              <a:gd name="connsiteX7" fmla="*/ 242570 w 335280"/>
              <a:gd name="connsiteY7" fmla="*/ 373397 h 3124217"/>
              <a:gd name="connsiteX8" fmla="*/ 274320 w 335280"/>
              <a:gd name="connsiteY8" fmla="*/ 845837 h 3124217"/>
              <a:gd name="connsiteX9" fmla="*/ 304800 w 335280"/>
              <a:gd name="connsiteY9" fmla="*/ 1744997 h 3124217"/>
              <a:gd name="connsiteX10" fmla="*/ 335280 w 335280"/>
              <a:gd name="connsiteY10" fmla="*/ 3124217 h 3124217"/>
              <a:gd name="connsiteX0" fmla="*/ 0 w 335280"/>
              <a:gd name="connsiteY0" fmla="*/ 3116597 h 3124217"/>
              <a:gd name="connsiteX1" fmla="*/ 22860 w 335280"/>
              <a:gd name="connsiteY1" fmla="*/ 1752617 h 3124217"/>
              <a:gd name="connsiteX2" fmla="*/ 45720 w 335280"/>
              <a:gd name="connsiteY2" fmla="*/ 868697 h 3124217"/>
              <a:gd name="connsiteX3" fmla="*/ 64135 w 335280"/>
              <a:gd name="connsiteY3" fmla="*/ 375302 h 3124217"/>
              <a:gd name="connsiteX4" fmla="*/ 91440 w 335280"/>
              <a:gd name="connsiteY4" fmla="*/ 129557 h 3124217"/>
              <a:gd name="connsiteX5" fmla="*/ 151130 w 335280"/>
              <a:gd name="connsiteY5" fmla="*/ 17 h 3124217"/>
              <a:gd name="connsiteX6" fmla="*/ 213360 w 335280"/>
              <a:gd name="connsiteY6" fmla="*/ 137177 h 3124217"/>
              <a:gd name="connsiteX7" fmla="*/ 248920 w 335280"/>
              <a:gd name="connsiteY7" fmla="*/ 376572 h 3124217"/>
              <a:gd name="connsiteX8" fmla="*/ 274320 w 335280"/>
              <a:gd name="connsiteY8" fmla="*/ 845837 h 3124217"/>
              <a:gd name="connsiteX9" fmla="*/ 304800 w 335280"/>
              <a:gd name="connsiteY9" fmla="*/ 1744997 h 3124217"/>
              <a:gd name="connsiteX10" fmla="*/ 335280 w 335280"/>
              <a:gd name="connsiteY10" fmla="*/ 3124217 h 3124217"/>
              <a:gd name="connsiteX0" fmla="*/ 0 w 335280"/>
              <a:gd name="connsiteY0" fmla="*/ 3116763 h 3124383"/>
              <a:gd name="connsiteX1" fmla="*/ 22860 w 335280"/>
              <a:gd name="connsiteY1" fmla="*/ 1752783 h 3124383"/>
              <a:gd name="connsiteX2" fmla="*/ 45720 w 335280"/>
              <a:gd name="connsiteY2" fmla="*/ 868863 h 3124383"/>
              <a:gd name="connsiteX3" fmla="*/ 64135 w 335280"/>
              <a:gd name="connsiteY3" fmla="*/ 375468 h 3124383"/>
              <a:gd name="connsiteX4" fmla="*/ 91440 w 335280"/>
              <a:gd name="connsiteY4" fmla="*/ 114580 h 3124383"/>
              <a:gd name="connsiteX5" fmla="*/ 151130 w 335280"/>
              <a:gd name="connsiteY5" fmla="*/ 183 h 3124383"/>
              <a:gd name="connsiteX6" fmla="*/ 213360 w 335280"/>
              <a:gd name="connsiteY6" fmla="*/ 137343 h 3124383"/>
              <a:gd name="connsiteX7" fmla="*/ 248920 w 335280"/>
              <a:gd name="connsiteY7" fmla="*/ 376738 h 3124383"/>
              <a:gd name="connsiteX8" fmla="*/ 274320 w 335280"/>
              <a:gd name="connsiteY8" fmla="*/ 846003 h 3124383"/>
              <a:gd name="connsiteX9" fmla="*/ 304800 w 335280"/>
              <a:gd name="connsiteY9" fmla="*/ 1745163 h 3124383"/>
              <a:gd name="connsiteX10" fmla="*/ 335280 w 335280"/>
              <a:gd name="connsiteY10" fmla="*/ 3124383 h 3124383"/>
              <a:gd name="connsiteX0" fmla="*/ 0 w 335280"/>
              <a:gd name="connsiteY0" fmla="*/ 3116763 h 3124383"/>
              <a:gd name="connsiteX1" fmla="*/ 22860 w 335280"/>
              <a:gd name="connsiteY1" fmla="*/ 1752783 h 3124383"/>
              <a:gd name="connsiteX2" fmla="*/ 45720 w 335280"/>
              <a:gd name="connsiteY2" fmla="*/ 868863 h 3124383"/>
              <a:gd name="connsiteX3" fmla="*/ 64135 w 335280"/>
              <a:gd name="connsiteY3" fmla="*/ 375468 h 3124383"/>
              <a:gd name="connsiteX4" fmla="*/ 91440 w 335280"/>
              <a:gd name="connsiteY4" fmla="*/ 114580 h 3124383"/>
              <a:gd name="connsiteX5" fmla="*/ 151130 w 335280"/>
              <a:gd name="connsiteY5" fmla="*/ 183 h 3124383"/>
              <a:gd name="connsiteX6" fmla="*/ 213360 w 335280"/>
              <a:gd name="connsiteY6" fmla="*/ 137343 h 3124383"/>
              <a:gd name="connsiteX7" fmla="*/ 248920 w 335280"/>
              <a:gd name="connsiteY7" fmla="*/ 376738 h 3124383"/>
              <a:gd name="connsiteX8" fmla="*/ 274320 w 335280"/>
              <a:gd name="connsiteY8" fmla="*/ 846003 h 3124383"/>
              <a:gd name="connsiteX9" fmla="*/ 304800 w 335280"/>
              <a:gd name="connsiteY9" fmla="*/ 1745163 h 3124383"/>
              <a:gd name="connsiteX10" fmla="*/ 335280 w 335280"/>
              <a:gd name="connsiteY10" fmla="*/ 3124383 h 3124383"/>
              <a:gd name="connsiteX0" fmla="*/ 0 w 335280"/>
              <a:gd name="connsiteY0" fmla="*/ 3116583 h 3124203"/>
              <a:gd name="connsiteX1" fmla="*/ 22860 w 335280"/>
              <a:gd name="connsiteY1" fmla="*/ 1752603 h 3124203"/>
              <a:gd name="connsiteX2" fmla="*/ 45720 w 335280"/>
              <a:gd name="connsiteY2" fmla="*/ 868683 h 3124203"/>
              <a:gd name="connsiteX3" fmla="*/ 64135 w 335280"/>
              <a:gd name="connsiteY3" fmla="*/ 375288 h 3124203"/>
              <a:gd name="connsiteX4" fmla="*/ 91440 w 335280"/>
              <a:gd name="connsiteY4" fmla="*/ 114400 h 3124203"/>
              <a:gd name="connsiteX5" fmla="*/ 151130 w 335280"/>
              <a:gd name="connsiteY5" fmla="*/ 3 h 3124203"/>
              <a:gd name="connsiteX6" fmla="*/ 209639 w 335280"/>
              <a:gd name="connsiteY6" fmla="*/ 111924 h 3124203"/>
              <a:gd name="connsiteX7" fmla="*/ 248920 w 335280"/>
              <a:gd name="connsiteY7" fmla="*/ 376558 h 3124203"/>
              <a:gd name="connsiteX8" fmla="*/ 274320 w 335280"/>
              <a:gd name="connsiteY8" fmla="*/ 845823 h 3124203"/>
              <a:gd name="connsiteX9" fmla="*/ 304800 w 335280"/>
              <a:gd name="connsiteY9" fmla="*/ 1744983 h 3124203"/>
              <a:gd name="connsiteX10" fmla="*/ 335280 w 335280"/>
              <a:gd name="connsiteY10" fmla="*/ 3124203 h 3124203"/>
              <a:gd name="connsiteX0" fmla="*/ 0 w 335280"/>
              <a:gd name="connsiteY0" fmla="*/ 3116583 h 3124203"/>
              <a:gd name="connsiteX1" fmla="*/ 22860 w 335280"/>
              <a:gd name="connsiteY1" fmla="*/ 1752603 h 3124203"/>
              <a:gd name="connsiteX2" fmla="*/ 45720 w 335280"/>
              <a:gd name="connsiteY2" fmla="*/ 868683 h 3124203"/>
              <a:gd name="connsiteX3" fmla="*/ 64135 w 335280"/>
              <a:gd name="connsiteY3" fmla="*/ 375288 h 3124203"/>
              <a:gd name="connsiteX4" fmla="*/ 91440 w 335280"/>
              <a:gd name="connsiteY4" fmla="*/ 114400 h 3124203"/>
              <a:gd name="connsiteX5" fmla="*/ 151130 w 335280"/>
              <a:gd name="connsiteY5" fmla="*/ 3 h 3124203"/>
              <a:gd name="connsiteX6" fmla="*/ 209639 w 335280"/>
              <a:gd name="connsiteY6" fmla="*/ 111924 h 3124203"/>
              <a:gd name="connsiteX7" fmla="*/ 248920 w 335280"/>
              <a:gd name="connsiteY7" fmla="*/ 376558 h 3124203"/>
              <a:gd name="connsiteX8" fmla="*/ 274320 w 335280"/>
              <a:gd name="connsiteY8" fmla="*/ 845823 h 3124203"/>
              <a:gd name="connsiteX9" fmla="*/ 304800 w 335280"/>
              <a:gd name="connsiteY9" fmla="*/ 1744983 h 3124203"/>
              <a:gd name="connsiteX10" fmla="*/ 335280 w 335280"/>
              <a:gd name="connsiteY10" fmla="*/ 3124203 h 3124203"/>
              <a:gd name="connsiteX0" fmla="*/ 0 w 335280"/>
              <a:gd name="connsiteY0" fmla="*/ 3116583 h 3124203"/>
              <a:gd name="connsiteX1" fmla="*/ 22860 w 335280"/>
              <a:gd name="connsiteY1" fmla="*/ 1752603 h 3124203"/>
              <a:gd name="connsiteX2" fmla="*/ 45720 w 335280"/>
              <a:gd name="connsiteY2" fmla="*/ 868683 h 3124203"/>
              <a:gd name="connsiteX3" fmla="*/ 64135 w 335280"/>
              <a:gd name="connsiteY3" fmla="*/ 375288 h 3124203"/>
              <a:gd name="connsiteX4" fmla="*/ 91440 w 335280"/>
              <a:gd name="connsiteY4" fmla="*/ 114400 h 3124203"/>
              <a:gd name="connsiteX5" fmla="*/ 151130 w 335280"/>
              <a:gd name="connsiteY5" fmla="*/ 3 h 3124203"/>
              <a:gd name="connsiteX6" fmla="*/ 209639 w 335280"/>
              <a:gd name="connsiteY6" fmla="*/ 111924 h 3124203"/>
              <a:gd name="connsiteX7" fmla="*/ 248920 w 335280"/>
              <a:gd name="connsiteY7" fmla="*/ 376558 h 3124203"/>
              <a:gd name="connsiteX8" fmla="*/ 274320 w 335280"/>
              <a:gd name="connsiteY8" fmla="*/ 845823 h 3124203"/>
              <a:gd name="connsiteX9" fmla="*/ 304800 w 335280"/>
              <a:gd name="connsiteY9" fmla="*/ 1744983 h 3124203"/>
              <a:gd name="connsiteX10" fmla="*/ 335280 w 335280"/>
              <a:gd name="connsiteY10" fmla="*/ 3124203 h 3124203"/>
              <a:gd name="connsiteX0" fmla="*/ 0 w 335280"/>
              <a:gd name="connsiteY0" fmla="*/ 3116583 h 3124203"/>
              <a:gd name="connsiteX1" fmla="*/ 22860 w 335280"/>
              <a:gd name="connsiteY1" fmla="*/ 1752603 h 3124203"/>
              <a:gd name="connsiteX2" fmla="*/ 45720 w 335280"/>
              <a:gd name="connsiteY2" fmla="*/ 868683 h 3124203"/>
              <a:gd name="connsiteX3" fmla="*/ 64135 w 335280"/>
              <a:gd name="connsiteY3" fmla="*/ 375288 h 3124203"/>
              <a:gd name="connsiteX4" fmla="*/ 91440 w 335280"/>
              <a:gd name="connsiteY4" fmla="*/ 114400 h 3124203"/>
              <a:gd name="connsiteX5" fmla="*/ 151130 w 335280"/>
              <a:gd name="connsiteY5" fmla="*/ 3 h 3124203"/>
              <a:gd name="connsiteX6" fmla="*/ 209639 w 335280"/>
              <a:gd name="connsiteY6" fmla="*/ 111924 h 3124203"/>
              <a:gd name="connsiteX7" fmla="*/ 248920 w 335280"/>
              <a:gd name="connsiteY7" fmla="*/ 376558 h 3124203"/>
              <a:gd name="connsiteX8" fmla="*/ 274320 w 335280"/>
              <a:gd name="connsiteY8" fmla="*/ 845823 h 3124203"/>
              <a:gd name="connsiteX9" fmla="*/ 304800 w 335280"/>
              <a:gd name="connsiteY9" fmla="*/ 1744983 h 3124203"/>
              <a:gd name="connsiteX10" fmla="*/ 335280 w 335280"/>
              <a:gd name="connsiteY10" fmla="*/ 3124203 h 3124203"/>
              <a:gd name="connsiteX0" fmla="*/ 0 w 335280"/>
              <a:gd name="connsiteY0" fmla="*/ 3116583 h 3124203"/>
              <a:gd name="connsiteX1" fmla="*/ 22860 w 335280"/>
              <a:gd name="connsiteY1" fmla="*/ 1752603 h 3124203"/>
              <a:gd name="connsiteX2" fmla="*/ 45720 w 335280"/>
              <a:gd name="connsiteY2" fmla="*/ 868683 h 3124203"/>
              <a:gd name="connsiteX3" fmla="*/ 62647 w 335280"/>
              <a:gd name="connsiteY3" fmla="*/ 390431 h 3124203"/>
              <a:gd name="connsiteX4" fmla="*/ 91440 w 335280"/>
              <a:gd name="connsiteY4" fmla="*/ 114400 h 3124203"/>
              <a:gd name="connsiteX5" fmla="*/ 151130 w 335280"/>
              <a:gd name="connsiteY5" fmla="*/ 3 h 3124203"/>
              <a:gd name="connsiteX6" fmla="*/ 209639 w 335280"/>
              <a:gd name="connsiteY6" fmla="*/ 111924 h 3124203"/>
              <a:gd name="connsiteX7" fmla="*/ 248920 w 335280"/>
              <a:gd name="connsiteY7" fmla="*/ 376558 h 3124203"/>
              <a:gd name="connsiteX8" fmla="*/ 274320 w 335280"/>
              <a:gd name="connsiteY8" fmla="*/ 845823 h 3124203"/>
              <a:gd name="connsiteX9" fmla="*/ 304800 w 335280"/>
              <a:gd name="connsiteY9" fmla="*/ 1744983 h 3124203"/>
              <a:gd name="connsiteX10" fmla="*/ 335280 w 335280"/>
              <a:gd name="connsiteY10" fmla="*/ 3124203 h 3124203"/>
              <a:gd name="connsiteX0" fmla="*/ 0 w 335280"/>
              <a:gd name="connsiteY0" fmla="*/ 3116583 h 3124203"/>
              <a:gd name="connsiteX1" fmla="*/ 22860 w 335280"/>
              <a:gd name="connsiteY1" fmla="*/ 1752603 h 3124203"/>
              <a:gd name="connsiteX2" fmla="*/ 45720 w 335280"/>
              <a:gd name="connsiteY2" fmla="*/ 868683 h 3124203"/>
              <a:gd name="connsiteX3" fmla="*/ 62647 w 335280"/>
              <a:gd name="connsiteY3" fmla="*/ 390431 h 3124203"/>
              <a:gd name="connsiteX4" fmla="*/ 91440 w 335280"/>
              <a:gd name="connsiteY4" fmla="*/ 114400 h 3124203"/>
              <a:gd name="connsiteX5" fmla="*/ 151130 w 335280"/>
              <a:gd name="connsiteY5" fmla="*/ 3 h 3124203"/>
              <a:gd name="connsiteX6" fmla="*/ 209639 w 335280"/>
              <a:gd name="connsiteY6" fmla="*/ 111924 h 3124203"/>
              <a:gd name="connsiteX7" fmla="*/ 248920 w 335280"/>
              <a:gd name="connsiteY7" fmla="*/ 376558 h 3124203"/>
              <a:gd name="connsiteX8" fmla="*/ 274320 w 335280"/>
              <a:gd name="connsiteY8" fmla="*/ 845823 h 3124203"/>
              <a:gd name="connsiteX9" fmla="*/ 304800 w 335280"/>
              <a:gd name="connsiteY9" fmla="*/ 1744983 h 3124203"/>
              <a:gd name="connsiteX10" fmla="*/ 335280 w 335280"/>
              <a:gd name="connsiteY10" fmla="*/ 3124203 h 3124203"/>
              <a:gd name="connsiteX0" fmla="*/ 0 w 335280"/>
              <a:gd name="connsiteY0" fmla="*/ 3116583 h 3124203"/>
              <a:gd name="connsiteX1" fmla="*/ 22860 w 335280"/>
              <a:gd name="connsiteY1" fmla="*/ 1752603 h 3124203"/>
              <a:gd name="connsiteX2" fmla="*/ 43488 w 335280"/>
              <a:gd name="connsiteY2" fmla="*/ 868683 h 3124203"/>
              <a:gd name="connsiteX3" fmla="*/ 62647 w 335280"/>
              <a:gd name="connsiteY3" fmla="*/ 390431 h 3124203"/>
              <a:gd name="connsiteX4" fmla="*/ 91440 w 335280"/>
              <a:gd name="connsiteY4" fmla="*/ 114400 h 3124203"/>
              <a:gd name="connsiteX5" fmla="*/ 151130 w 335280"/>
              <a:gd name="connsiteY5" fmla="*/ 3 h 3124203"/>
              <a:gd name="connsiteX6" fmla="*/ 209639 w 335280"/>
              <a:gd name="connsiteY6" fmla="*/ 111924 h 3124203"/>
              <a:gd name="connsiteX7" fmla="*/ 248920 w 335280"/>
              <a:gd name="connsiteY7" fmla="*/ 376558 h 3124203"/>
              <a:gd name="connsiteX8" fmla="*/ 274320 w 335280"/>
              <a:gd name="connsiteY8" fmla="*/ 845823 h 3124203"/>
              <a:gd name="connsiteX9" fmla="*/ 304800 w 335280"/>
              <a:gd name="connsiteY9" fmla="*/ 1744983 h 3124203"/>
              <a:gd name="connsiteX10" fmla="*/ 335280 w 335280"/>
              <a:gd name="connsiteY10" fmla="*/ 3124203 h 3124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5280" h="3124203">
                <a:moveTo>
                  <a:pt x="0" y="3116583"/>
                </a:moveTo>
                <a:cubicBezTo>
                  <a:pt x="7620" y="2621918"/>
                  <a:pt x="15612" y="2127253"/>
                  <a:pt x="22860" y="1752603"/>
                </a:cubicBezTo>
                <a:cubicBezTo>
                  <a:pt x="30108" y="1377953"/>
                  <a:pt x="36857" y="1095712"/>
                  <a:pt x="43488" y="868683"/>
                </a:cubicBezTo>
                <a:cubicBezTo>
                  <a:pt x="50119" y="641654"/>
                  <a:pt x="54655" y="516145"/>
                  <a:pt x="62647" y="390431"/>
                </a:cubicBezTo>
                <a:cubicBezTo>
                  <a:pt x="70639" y="264717"/>
                  <a:pt x="76693" y="179471"/>
                  <a:pt x="91440" y="114400"/>
                </a:cubicBezTo>
                <a:cubicBezTo>
                  <a:pt x="106187" y="49329"/>
                  <a:pt x="131430" y="416"/>
                  <a:pt x="151130" y="3"/>
                </a:cubicBezTo>
                <a:cubicBezTo>
                  <a:pt x="170830" y="-410"/>
                  <a:pt x="193341" y="49165"/>
                  <a:pt x="209639" y="111924"/>
                </a:cubicBezTo>
                <a:cubicBezTo>
                  <a:pt x="225937" y="174683"/>
                  <a:pt x="238140" y="254242"/>
                  <a:pt x="248920" y="376558"/>
                </a:cubicBezTo>
                <a:cubicBezTo>
                  <a:pt x="259700" y="498874"/>
                  <a:pt x="265007" y="617752"/>
                  <a:pt x="274320" y="845823"/>
                </a:cubicBezTo>
                <a:cubicBezTo>
                  <a:pt x="283633" y="1073894"/>
                  <a:pt x="294640" y="1365253"/>
                  <a:pt x="304800" y="1744983"/>
                </a:cubicBezTo>
                <a:cubicBezTo>
                  <a:pt x="314960" y="2124713"/>
                  <a:pt x="325120" y="2624458"/>
                  <a:pt x="335280" y="3124203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C708898-1402-4816-B270-1554A1A83254}"/>
              </a:ext>
            </a:extLst>
          </p:cNvPr>
          <p:cNvSpPr/>
          <p:nvPr/>
        </p:nvSpPr>
        <p:spPr>
          <a:xfrm>
            <a:off x="372827" y="1997726"/>
            <a:ext cx="145354" cy="3146262"/>
          </a:xfrm>
          <a:custGeom>
            <a:avLst/>
            <a:gdLst>
              <a:gd name="connsiteX0" fmla="*/ 0 w 1282700"/>
              <a:gd name="connsiteY0" fmla="*/ 3912210 h 3912210"/>
              <a:gd name="connsiteX1" fmla="*/ 273050 w 1282700"/>
              <a:gd name="connsiteY1" fmla="*/ 1657960 h 3912210"/>
              <a:gd name="connsiteX2" fmla="*/ 419100 w 1282700"/>
              <a:gd name="connsiteY2" fmla="*/ 845160 h 3912210"/>
              <a:gd name="connsiteX3" fmla="*/ 558800 w 1282700"/>
              <a:gd name="connsiteY3" fmla="*/ 426060 h 3912210"/>
              <a:gd name="connsiteX4" fmla="*/ 698500 w 1282700"/>
              <a:gd name="connsiteY4" fmla="*/ 210160 h 3912210"/>
              <a:gd name="connsiteX5" fmla="*/ 895350 w 1282700"/>
              <a:gd name="connsiteY5" fmla="*/ 64110 h 3912210"/>
              <a:gd name="connsiteX6" fmla="*/ 1117600 w 1282700"/>
              <a:gd name="connsiteY6" fmla="*/ 6960 h 3912210"/>
              <a:gd name="connsiteX7" fmla="*/ 1244600 w 1282700"/>
              <a:gd name="connsiteY7" fmla="*/ 610 h 3912210"/>
              <a:gd name="connsiteX8" fmla="*/ 1282700 w 1282700"/>
              <a:gd name="connsiteY8" fmla="*/ 610 h 3912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2700" h="3912210">
                <a:moveTo>
                  <a:pt x="0" y="3912210"/>
                </a:moveTo>
                <a:cubicBezTo>
                  <a:pt x="101600" y="3040672"/>
                  <a:pt x="203200" y="2169135"/>
                  <a:pt x="273050" y="1657960"/>
                </a:cubicBezTo>
                <a:cubicBezTo>
                  <a:pt x="342900" y="1146785"/>
                  <a:pt x="371475" y="1050477"/>
                  <a:pt x="419100" y="845160"/>
                </a:cubicBezTo>
                <a:cubicBezTo>
                  <a:pt x="466725" y="639843"/>
                  <a:pt x="512233" y="531893"/>
                  <a:pt x="558800" y="426060"/>
                </a:cubicBezTo>
                <a:cubicBezTo>
                  <a:pt x="605367" y="320227"/>
                  <a:pt x="642408" y="270485"/>
                  <a:pt x="698500" y="210160"/>
                </a:cubicBezTo>
                <a:cubicBezTo>
                  <a:pt x="754592" y="149835"/>
                  <a:pt x="825500" y="97977"/>
                  <a:pt x="895350" y="64110"/>
                </a:cubicBezTo>
                <a:cubicBezTo>
                  <a:pt x="965200" y="30243"/>
                  <a:pt x="1059392" y="17543"/>
                  <a:pt x="1117600" y="6960"/>
                </a:cubicBezTo>
                <a:cubicBezTo>
                  <a:pt x="1175808" y="-3623"/>
                  <a:pt x="1217083" y="1668"/>
                  <a:pt x="1244600" y="610"/>
                </a:cubicBezTo>
                <a:cubicBezTo>
                  <a:pt x="1272117" y="-448"/>
                  <a:pt x="1277408" y="81"/>
                  <a:pt x="1282700" y="610"/>
                </a:cubicBezTo>
              </a:path>
            </a:pathLst>
          </a:cu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14BD558-3E54-4874-8D3F-D20E96E94657}"/>
              </a:ext>
            </a:extLst>
          </p:cNvPr>
          <p:cNvSpPr/>
          <p:nvPr/>
        </p:nvSpPr>
        <p:spPr>
          <a:xfrm>
            <a:off x="517321" y="1994520"/>
            <a:ext cx="185771" cy="3118835"/>
          </a:xfrm>
          <a:custGeom>
            <a:avLst/>
            <a:gdLst>
              <a:gd name="connsiteX0" fmla="*/ 1581150 w 1581150"/>
              <a:gd name="connsiteY0" fmla="*/ 3918153 h 3918153"/>
              <a:gd name="connsiteX1" fmla="*/ 1365250 w 1581150"/>
              <a:gd name="connsiteY1" fmla="*/ 2464003 h 3918153"/>
              <a:gd name="connsiteX2" fmla="*/ 1187450 w 1581150"/>
              <a:gd name="connsiteY2" fmla="*/ 1594053 h 3918153"/>
              <a:gd name="connsiteX3" fmla="*/ 1028700 w 1581150"/>
              <a:gd name="connsiteY3" fmla="*/ 978103 h 3918153"/>
              <a:gd name="connsiteX4" fmla="*/ 927100 w 1581150"/>
              <a:gd name="connsiteY4" fmla="*/ 666953 h 3918153"/>
              <a:gd name="connsiteX5" fmla="*/ 787400 w 1581150"/>
              <a:gd name="connsiteY5" fmla="*/ 393903 h 3918153"/>
              <a:gd name="connsiteX6" fmla="*/ 577850 w 1581150"/>
              <a:gd name="connsiteY6" fmla="*/ 197053 h 3918153"/>
              <a:gd name="connsiteX7" fmla="*/ 368300 w 1581150"/>
              <a:gd name="connsiteY7" fmla="*/ 82753 h 3918153"/>
              <a:gd name="connsiteX8" fmla="*/ 152400 w 1581150"/>
              <a:gd name="connsiteY8" fmla="*/ 12903 h 3918153"/>
              <a:gd name="connsiteX9" fmla="*/ 0 w 1581150"/>
              <a:gd name="connsiteY9" fmla="*/ 203 h 3918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81150" h="3918153">
                <a:moveTo>
                  <a:pt x="1581150" y="3918153"/>
                </a:moveTo>
                <a:cubicBezTo>
                  <a:pt x="1506008" y="3384753"/>
                  <a:pt x="1430867" y="2851353"/>
                  <a:pt x="1365250" y="2464003"/>
                </a:cubicBezTo>
                <a:cubicBezTo>
                  <a:pt x="1299633" y="2076653"/>
                  <a:pt x="1243542" y="1841703"/>
                  <a:pt x="1187450" y="1594053"/>
                </a:cubicBezTo>
                <a:cubicBezTo>
                  <a:pt x="1131358" y="1346403"/>
                  <a:pt x="1072092" y="1132620"/>
                  <a:pt x="1028700" y="978103"/>
                </a:cubicBezTo>
                <a:cubicBezTo>
                  <a:pt x="985308" y="823586"/>
                  <a:pt x="967317" y="764320"/>
                  <a:pt x="927100" y="666953"/>
                </a:cubicBezTo>
                <a:cubicBezTo>
                  <a:pt x="886883" y="569586"/>
                  <a:pt x="845608" y="472220"/>
                  <a:pt x="787400" y="393903"/>
                </a:cubicBezTo>
                <a:cubicBezTo>
                  <a:pt x="729192" y="315586"/>
                  <a:pt x="647700" y="248911"/>
                  <a:pt x="577850" y="197053"/>
                </a:cubicBezTo>
                <a:cubicBezTo>
                  <a:pt x="508000" y="145195"/>
                  <a:pt x="439208" y="113445"/>
                  <a:pt x="368300" y="82753"/>
                </a:cubicBezTo>
                <a:cubicBezTo>
                  <a:pt x="297392" y="52061"/>
                  <a:pt x="213783" y="26661"/>
                  <a:pt x="152400" y="12903"/>
                </a:cubicBezTo>
                <a:cubicBezTo>
                  <a:pt x="91017" y="-855"/>
                  <a:pt x="45508" y="-326"/>
                  <a:pt x="0" y="203"/>
                </a:cubicBezTo>
              </a:path>
            </a:pathLst>
          </a:cu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F31B9B4-DF54-44D1-AE47-CC2F31C6CEF0}"/>
              </a:ext>
            </a:extLst>
          </p:cNvPr>
          <p:cNvSpPr txBox="1"/>
          <p:nvPr/>
        </p:nvSpPr>
        <p:spPr>
          <a:xfrm>
            <a:off x="475456" y="5161796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0.6 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B64BE9-F07D-477B-ADC8-1A5CC8500844}"/>
              </a:ext>
            </a:extLst>
          </p:cNvPr>
          <p:cNvSpPr txBox="1"/>
          <p:nvPr/>
        </p:nvSpPr>
        <p:spPr>
          <a:xfrm>
            <a:off x="-58935" y="2394897"/>
            <a:ext cx="511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0.3 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525F10A-9A7F-4860-ABDB-85105D1C9B44}"/>
              </a:ext>
            </a:extLst>
          </p:cNvPr>
          <p:cNvSpPr txBox="1"/>
          <p:nvPr/>
        </p:nvSpPr>
        <p:spPr>
          <a:xfrm>
            <a:off x="600634" y="2396229"/>
            <a:ext cx="5116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0B05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0.3 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A6C8176-43DC-41D9-9EC0-B831B2925EB5}"/>
              </a:ext>
            </a:extLst>
          </p:cNvPr>
          <p:cNvSpPr/>
          <p:nvPr/>
        </p:nvSpPr>
        <p:spPr>
          <a:xfrm>
            <a:off x="7322713" y="2664129"/>
            <a:ext cx="1260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 m s</a:t>
            </a:r>
            <a:r>
              <a:rPr lang="en-US" sz="28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28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733B31F-B937-4FEF-8911-F2DC9D6F1AAE}"/>
              </a:ext>
            </a:extLst>
          </p:cNvPr>
          <p:cNvSpPr/>
          <p:nvPr/>
        </p:nvSpPr>
        <p:spPr>
          <a:xfrm>
            <a:off x="7017341" y="4417151"/>
            <a:ext cx="1871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-9.81 m s</a:t>
            </a:r>
            <a:r>
              <a:rPr lang="en-US" sz="28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024B0F3-9E19-4239-9790-1858FF52B05E}"/>
              </a:ext>
            </a:extLst>
          </p:cNvPr>
          <p:cNvSpPr/>
          <p:nvPr/>
        </p:nvSpPr>
        <p:spPr>
          <a:xfrm>
            <a:off x="7781101" y="1769172"/>
            <a:ext cx="344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F27CEA2-7A73-41E8-839C-98987F321414}"/>
              </a:ext>
            </a:extLst>
          </p:cNvPr>
          <p:cNvSpPr/>
          <p:nvPr/>
        </p:nvSpPr>
        <p:spPr>
          <a:xfrm>
            <a:off x="7644115" y="3529906"/>
            <a:ext cx="6174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---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23611E5-DAEA-4C6A-BA63-826639853FF8}"/>
              </a:ext>
            </a:extLst>
          </p:cNvPr>
          <p:cNvSpPr/>
          <p:nvPr/>
        </p:nvSpPr>
        <p:spPr>
          <a:xfrm>
            <a:off x="7502248" y="5299554"/>
            <a:ext cx="901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0.3 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57F611-7F53-4522-ADA1-A949735A7312}"/>
              </a:ext>
            </a:extLst>
          </p:cNvPr>
          <p:cNvSpPr txBox="1"/>
          <p:nvPr/>
        </p:nvSpPr>
        <p:spPr>
          <a:xfrm>
            <a:off x="141398" y="1605190"/>
            <a:ext cx="8083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 m s</a:t>
            </a:r>
            <a:r>
              <a:rPr lang="en-US" sz="16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16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1C75BF61-84A4-489E-884B-3E362269E3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637508"/>
                  </p:ext>
                </p:extLst>
              </p:nvPr>
            </p:nvGraphicFramePr>
            <p:xfrm>
              <a:off x="1394477" y="2507227"/>
              <a:ext cx="4403306" cy="1987864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1906846">
                      <a:extLst>
                        <a:ext uri="{9D8B030D-6E8A-4147-A177-3AD203B41FA5}">
                          <a16:colId xmlns:a16="http://schemas.microsoft.com/office/drawing/2014/main" val="585376358"/>
                        </a:ext>
                      </a:extLst>
                    </a:gridCol>
                    <a:gridCol w="499292">
                      <a:extLst>
                        <a:ext uri="{9D8B030D-6E8A-4147-A177-3AD203B41FA5}">
                          <a16:colId xmlns:a16="http://schemas.microsoft.com/office/drawing/2014/main" val="3037862289"/>
                        </a:ext>
                      </a:extLst>
                    </a:gridCol>
                    <a:gridCol w="499292">
                      <a:extLst>
                        <a:ext uri="{9D8B030D-6E8A-4147-A177-3AD203B41FA5}">
                          <a16:colId xmlns:a16="http://schemas.microsoft.com/office/drawing/2014/main" val="3066842352"/>
                        </a:ext>
                      </a:extLst>
                    </a:gridCol>
                    <a:gridCol w="499292">
                      <a:extLst>
                        <a:ext uri="{9D8B030D-6E8A-4147-A177-3AD203B41FA5}">
                          <a16:colId xmlns:a16="http://schemas.microsoft.com/office/drawing/2014/main" val="1323503259"/>
                        </a:ext>
                      </a:extLst>
                    </a:gridCol>
                    <a:gridCol w="499292">
                      <a:extLst>
                        <a:ext uri="{9D8B030D-6E8A-4147-A177-3AD203B41FA5}">
                          <a16:colId xmlns:a16="http://schemas.microsoft.com/office/drawing/2014/main" val="4009717987"/>
                        </a:ext>
                      </a:extLst>
                    </a:gridCol>
                    <a:gridCol w="499292">
                      <a:extLst>
                        <a:ext uri="{9D8B030D-6E8A-4147-A177-3AD203B41FA5}">
                          <a16:colId xmlns:a16="http://schemas.microsoft.com/office/drawing/2014/main" val="571984144"/>
                        </a:ext>
                      </a:extLst>
                    </a:gridCol>
                  </a:tblGrid>
                  <a:tr h="4969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𝑎𝑡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93479280"/>
                      </a:ext>
                    </a:extLst>
                  </a:tr>
                  <a:tr h="4969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𝑢𝑡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77016835"/>
                      </a:ext>
                    </a:extLst>
                  </a:tr>
                  <a:tr h="4969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𝑎𝑠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42328083"/>
                      </a:ext>
                    </a:extLst>
                  </a:tr>
                  <a:tr h="4969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box>
                                  <m:box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</m:d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167093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4" name="Table 43">
                <a:extLst>
                  <a:ext uri="{FF2B5EF4-FFF2-40B4-BE49-F238E27FC236}">
                    <a16:creationId xmlns:a16="http://schemas.microsoft.com/office/drawing/2014/main" id="{1C75BF61-84A4-489E-884B-3E362269E33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637508"/>
                  </p:ext>
                </p:extLst>
              </p:nvPr>
            </p:nvGraphicFramePr>
            <p:xfrm>
              <a:off x="1394477" y="2507227"/>
              <a:ext cx="4403306" cy="1987864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1906846">
                      <a:extLst>
                        <a:ext uri="{9D8B030D-6E8A-4147-A177-3AD203B41FA5}">
                          <a16:colId xmlns:a16="http://schemas.microsoft.com/office/drawing/2014/main" val="585376358"/>
                        </a:ext>
                      </a:extLst>
                    </a:gridCol>
                    <a:gridCol w="499292">
                      <a:extLst>
                        <a:ext uri="{9D8B030D-6E8A-4147-A177-3AD203B41FA5}">
                          <a16:colId xmlns:a16="http://schemas.microsoft.com/office/drawing/2014/main" val="3037862289"/>
                        </a:ext>
                      </a:extLst>
                    </a:gridCol>
                    <a:gridCol w="499292">
                      <a:extLst>
                        <a:ext uri="{9D8B030D-6E8A-4147-A177-3AD203B41FA5}">
                          <a16:colId xmlns:a16="http://schemas.microsoft.com/office/drawing/2014/main" val="3066842352"/>
                        </a:ext>
                      </a:extLst>
                    </a:gridCol>
                    <a:gridCol w="499292">
                      <a:extLst>
                        <a:ext uri="{9D8B030D-6E8A-4147-A177-3AD203B41FA5}">
                          <a16:colId xmlns:a16="http://schemas.microsoft.com/office/drawing/2014/main" val="1323503259"/>
                        </a:ext>
                      </a:extLst>
                    </a:gridCol>
                    <a:gridCol w="499292">
                      <a:extLst>
                        <a:ext uri="{9D8B030D-6E8A-4147-A177-3AD203B41FA5}">
                          <a16:colId xmlns:a16="http://schemas.microsoft.com/office/drawing/2014/main" val="4009717987"/>
                        </a:ext>
                      </a:extLst>
                    </a:gridCol>
                    <a:gridCol w="499292">
                      <a:extLst>
                        <a:ext uri="{9D8B030D-6E8A-4147-A177-3AD203B41FA5}">
                          <a16:colId xmlns:a16="http://schemas.microsoft.com/office/drawing/2014/main" val="571984144"/>
                        </a:ext>
                      </a:extLst>
                    </a:gridCol>
                  </a:tblGrid>
                  <a:tr h="496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18" t="-1220" r="-131210" b="-3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484146" t="-1220" r="-302439" b="-3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584146" t="-1220" r="-202439" b="-3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684146" t="-1220" r="-102439" b="-3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784146" t="-1220" r="-2439" b="-3012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3479280"/>
                      </a:ext>
                    </a:extLst>
                  </a:tr>
                  <a:tr h="496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18" t="-101220" r="-131210" b="-2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84146" t="-101220" r="-402439" b="-2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484146" t="-101220" r="-302439" b="-2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684146" t="-101220" r="-102439" b="-2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784146" t="-101220" r="-2439" b="-2012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7016835"/>
                      </a:ext>
                    </a:extLst>
                  </a:tr>
                  <a:tr h="496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18" t="-203704" r="-131210" b="-1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84146" t="-203704" r="-402439" b="-1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484146" t="-203704" r="-302439" b="-1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584146" t="-203704" r="-202439" b="-1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684146" t="-203704" r="-102439" b="-1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42328083"/>
                      </a:ext>
                    </a:extLst>
                  </a:tr>
                  <a:tr h="496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18" t="-300000" r="-131210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84146" t="-300000" r="-402439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484146" t="-300000" r="-302439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584146" t="-300000" r="-202439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784146" t="-300000" r="-2439" b="-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6709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5" name="Rectangle 44">
            <a:extLst>
              <a:ext uri="{FF2B5EF4-FFF2-40B4-BE49-F238E27FC236}">
                <a16:creationId xmlns:a16="http://schemas.microsoft.com/office/drawing/2014/main" id="{23F394FC-25EC-4BDA-B1DF-0DD280DB25EA}"/>
              </a:ext>
            </a:extLst>
          </p:cNvPr>
          <p:cNvSpPr/>
          <p:nvPr/>
        </p:nvSpPr>
        <p:spPr>
          <a:xfrm>
            <a:off x="1392273" y="2982191"/>
            <a:ext cx="4403306" cy="51802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623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81481E-6 L 0.00139 -0.20047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0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20047 L 0.00347 -0.33195 " pathEditMode="relative" rAng="0" ptsTypes="AA">
                                      <p:cBhvr>
                                        <p:cTn id="2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657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33195 L 0.00625 -0.40278 " pathEditMode="relative" rAng="0" ptsTypes="AA">
                                      <p:cBhvr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354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42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40278 L 0.00903 -0.43774 " pathEditMode="relative" rAng="0" ptsTypes="AA">
                                      <p:cBhvr>
                                        <p:cTn id="3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75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path" presetSubtype="0" decel="6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-0.43774 L 0.01354 -0.4551 " pathEditMode="relative" rAng="0" ptsTypes="AA">
                                      <p:cBhvr>
                                        <p:cTn id="3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88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"/>
                            </p:stCondLst>
                            <p:childTnLst>
                              <p:par>
                                <p:cTn id="44" presetID="42" presetClass="path" presetSubtype="0" accel="6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4 -0.4551 L 0.02031 -0.43681 " pathEditMode="relative" rAng="0" ptsTypes="AA">
                                      <p:cBhvr>
                                        <p:cTn id="4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90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42" presetClass="pat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31 -0.43681 L 0.02257 -0.40278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69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"/>
                            </p:stCondLst>
                            <p:childTnLst>
                              <p:par>
                                <p:cTn id="56" presetID="42" presetClass="pat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57 -0.40278 L 0.02691 -0.32917 " pathEditMode="relative" rAng="0" ptsTypes="AA">
                                      <p:cBhvr>
                                        <p:cTn id="5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368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-0.32917 L 0.03125 -0.20163 " pathEditMode="relative" rAng="0" ptsTypes="AA">
                                      <p:cBhvr>
                                        <p:cTn id="6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636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50"/>
                            </p:stCondLst>
                            <p:childTnLst>
                              <p:par>
                                <p:cTn id="68" presetID="42" presetClass="pat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25 -0.20162 L 0.03437 0.00186 " pathEditMode="relative" rAng="0" ptsTypes="AA">
                                      <p:cBhvr>
                                        <p:cTn id="6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1016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2" grpId="0" animBg="1"/>
      <p:bldP spid="4" grpId="0" animBg="1"/>
      <p:bldP spid="33" grpId="0" animBg="1"/>
      <p:bldP spid="34" grpId="0"/>
      <p:bldP spid="35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5" grpId="0" animBg="1"/>
      <p:bldP spid="4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Takeaways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1AACDE-E121-4D7E-A3C7-3A2259793267}"/>
              </a:ext>
            </a:extLst>
          </p:cNvPr>
          <p:cNvSpPr txBox="1"/>
          <p:nvPr/>
        </p:nvSpPr>
        <p:spPr>
          <a:xfrm>
            <a:off x="473233" y="1587032"/>
            <a:ext cx="82267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identify the constant acceleration due to gravity neglecting air resistance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interpret a free fall problem to identify hidden values and understand when to look at only half of the problem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 can use the kinematic equations to solve a free fall problems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n-US" sz="2400" dirty="0">
              <a:solidFill>
                <a:schemeClr val="bg1">
                  <a:lumMod val="65000"/>
                </a:schemeClr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1741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75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7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6262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Free Fall?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717146" y="2562352"/>
            <a:ext cx="613064" cy="7139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023678" y="3184393"/>
            <a:ext cx="0" cy="1256434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70389" y="4397065"/>
            <a:ext cx="353289" cy="112528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023678" y="4397065"/>
            <a:ext cx="353292" cy="1125283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39200" y="3492818"/>
            <a:ext cx="496167" cy="414915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034070" y="2932237"/>
            <a:ext cx="999835" cy="588690"/>
          </a:xfrm>
          <a:prstGeom prst="line">
            <a:avLst/>
          </a:prstGeom>
          <a:ln w="762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2" descr="http://www.photosinbox.com/download/top-h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30" y="1927422"/>
            <a:ext cx="1256019" cy="100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1973165" y="2840797"/>
            <a:ext cx="182880" cy="18288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73165" y="3043702"/>
            <a:ext cx="182880" cy="18288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973165" y="3358072"/>
            <a:ext cx="182880" cy="18288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73165" y="3827352"/>
            <a:ext cx="182880" cy="18288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973165" y="4465128"/>
            <a:ext cx="182880" cy="18288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973165" y="2844444"/>
            <a:ext cx="182880" cy="18288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E4D2B4-14BE-46C6-BB78-A1A80142E148}"/>
              </a:ext>
            </a:extLst>
          </p:cNvPr>
          <p:cNvSpPr txBox="1"/>
          <p:nvPr/>
        </p:nvSpPr>
        <p:spPr>
          <a:xfrm>
            <a:off x="3102980" y="1927422"/>
            <a:ext cx="52030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The only force acting on the object is gravity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47BEF4-621A-478C-9F39-FA215DD47979}"/>
              </a:ext>
            </a:extLst>
          </p:cNvPr>
          <p:cNvSpPr txBox="1"/>
          <p:nvPr/>
        </p:nvSpPr>
        <p:spPr>
          <a:xfrm>
            <a:off x="3115949" y="3796900"/>
            <a:ext cx="5203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*No Air Resistance*</a:t>
            </a:r>
          </a:p>
        </p:txBody>
      </p:sp>
    </p:spTree>
    <p:extLst>
      <p:ext uri="{BB962C8B-B14F-4D97-AF65-F5344CB8AC3E}">
        <p14:creationId xmlns:p14="http://schemas.microsoft.com/office/powerpoint/2010/main" val="19124406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-0.00017 0.02801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13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2801 L 0.00035 0.07546 " pathEditMode="relative" rAng="0" ptsTypes="AA">
                                      <p:cBhvr>
                                        <p:cTn id="1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6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7546 L -4.44444E-6 0.1419 " pathEditMode="relative" rAng="0" ptsTypes="AA">
                                      <p:cBhvr>
                                        <p:cTn id="1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331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42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.1419 L -4.44444E-6 0.23611 " pathEditMode="relative" rAng="0" ptsTypes="AA">
                                      <p:cBhvr>
                                        <p:cTn id="2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9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23611 L -4.44444E-6 0.35972 " pathEditMode="relative" rAng="0" ptsTypes="AA">
                                      <p:cBhvr>
                                        <p:cTn id="3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611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8" grpId="2" animBg="1"/>
      <p:bldP spid="18" grpId="3" animBg="1"/>
      <p:bldP spid="18" grpId="4" animBg="1"/>
      <p:bldP spid="2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Acceleration due to Gravity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A60EEC-A8F8-4A87-B7E8-011003838442}"/>
              </a:ext>
            </a:extLst>
          </p:cNvPr>
          <p:cNvSpPr txBox="1"/>
          <p:nvPr/>
        </p:nvSpPr>
        <p:spPr>
          <a:xfrm>
            <a:off x="-343112" y="2118497"/>
            <a:ext cx="856001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-9.81 m s</a:t>
            </a:r>
            <a:r>
              <a:rPr lang="en-US" sz="115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-2</a:t>
            </a:r>
            <a:endParaRPr lang="en-US" sz="115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49A8BA4-8CF4-41AD-B372-AE64F6F9EA1C}"/>
              </a:ext>
            </a:extLst>
          </p:cNvPr>
          <p:cNvCxnSpPr/>
          <p:nvPr/>
        </p:nvCxnSpPr>
        <p:spPr>
          <a:xfrm>
            <a:off x="8499288" y="2522841"/>
            <a:ext cx="0" cy="3449894"/>
          </a:xfrm>
          <a:prstGeom prst="straightConnector1">
            <a:avLst/>
          </a:prstGeom>
          <a:ln w="152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2A8D6B4-4E4C-4A1E-AF83-E833EC2B9D30}"/>
              </a:ext>
            </a:extLst>
          </p:cNvPr>
          <p:cNvSpPr txBox="1"/>
          <p:nvPr/>
        </p:nvSpPr>
        <p:spPr>
          <a:xfrm>
            <a:off x="5500488" y="4798276"/>
            <a:ext cx="2857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42545207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if you drop something?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3953196"/>
                  </p:ext>
                </p:extLst>
              </p:nvPr>
            </p:nvGraphicFramePr>
            <p:xfrm>
              <a:off x="5829299" y="2179592"/>
              <a:ext cx="3023507" cy="369388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777787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245720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33267958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3953196"/>
                  </p:ext>
                </p:extLst>
              </p:nvPr>
            </p:nvGraphicFramePr>
            <p:xfrm>
              <a:off x="5829299" y="2179592"/>
              <a:ext cx="3023507" cy="369388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777787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245720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1" t="-826" r="-289844" b="-4033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833267958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1" t="-100000" r="-289844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1" t="-201653" r="-289844" b="-202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1" t="-299180" r="-289844" b="-1008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1" t="-402479" r="-289844" b="-1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5779079" y="1585656"/>
            <a:ext cx="3098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 Light" panose="020F0302020204030204" pitchFamily="34" charset="0"/>
              </a:rPr>
              <a:t>What do you know?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85" y="1531726"/>
            <a:ext cx="732636" cy="142340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91322" y="2909524"/>
            <a:ext cx="1162828" cy="1003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91321" y="2960463"/>
            <a:ext cx="473790" cy="30951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593852" y="1854200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592581" y="1976360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1592581" y="2207320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592581" y="2707194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592582" y="3863442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592581" y="1847266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91320" y="6056315"/>
            <a:ext cx="1574802" cy="1392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1608970" y="5830121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661040" y="5829348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636751" y="5817419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0EDC9A97-C60E-4908-9D15-BB18A39DDC3F}"/>
              </a:ext>
            </a:extLst>
          </p:cNvPr>
          <p:cNvSpPr/>
          <p:nvPr/>
        </p:nvSpPr>
        <p:spPr>
          <a:xfrm>
            <a:off x="7016889" y="3009899"/>
            <a:ext cx="1415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 m s</a:t>
            </a:r>
            <a:r>
              <a:rPr lang="en-US" sz="32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32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B10CB48-4E7D-48C9-977C-D3970D0DC53A}"/>
              </a:ext>
            </a:extLst>
          </p:cNvPr>
          <p:cNvSpPr/>
          <p:nvPr/>
        </p:nvSpPr>
        <p:spPr>
          <a:xfrm>
            <a:off x="6669037" y="4479438"/>
            <a:ext cx="2111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-9.81 m s</a:t>
            </a:r>
            <a:r>
              <a:rPr lang="en-US" sz="32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36761911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00018 0.0185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9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1851 L -0.00018 0.05277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1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5277 L -0.00018 0.12523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61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12523 L -0.00018 0.29305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8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pat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29305 L -0.00052 0.5993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231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7" grpId="2" animBg="1"/>
      <p:bldP spid="27" grpId="3" animBg="1"/>
      <p:bldP spid="27" grpId="4" animBg="1"/>
      <p:bldP spid="2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if you throw something up?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4076386"/>
                  </p:ext>
                </p:extLst>
              </p:nvPr>
            </p:nvGraphicFramePr>
            <p:xfrm>
              <a:off x="6273673" y="2470799"/>
              <a:ext cx="2641727" cy="369388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777787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1863940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24076386"/>
                  </p:ext>
                </p:extLst>
              </p:nvPr>
            </p:nvGraphicFramePr>
            <p:xfrm>
              <a:off x="6273673" y="2470799"/>
              <a:ext cx="2641727" cy="369388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777787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1863940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1" t="-826" r="-240625" b="-4033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1" t="-100000" r="-24062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1" t="-201653" r="-240625" b="-202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1" t="-299180" r="-240625" b="-1008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81" t="-402479" r="-240625" b="-1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0" name="TextBox 9"/>
          <p:cNvSpPr txBox="1"/>
          <p:nvPr/>
        </p:nvSpPr>
        <p:spPr>
          <a:xfrm>
            <a:off x="5071194" y="1591551"/>
            <a:ext cx="3806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 Light" panose="020F0302020204030204" pitchFamily="34" charset="0"/>
              </a:rPr>
              <a:t>What do you know?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81" y="4666816"/>
            <a:ext cx="732636" cy="1423407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172727" y="1854200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124627" y="1976360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105577" y="2207320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83352" y="2707194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61127" y="3596819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042077" y="4974216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91320" y="6056315"/>
            <a:ext cx="1126933" cy="1083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1064344" y="5092700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116414" y="5091927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089744" y="5106194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1230215" y="1976092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259169" y="2208614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298529" y="2706926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338235" y="3596551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46007" y="4974216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1377989" y="4832377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430059" y="4831604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1405770" y="4819675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616B0C0C-D344-4FD7-AC8B-1553C31B3FFF}"/>
              </a:ext>
            </a:extLst>
          </p:cNvPr>
          <p:cNvGrpSpPr/>
          <p:nvPr/>
        </p:nvGrpSpPr>
        <p:grpSpPr>
          <a:xfrm>
            <a:off x="1250776" y="1414873"/>
            <a:ext cx="2822032" cy="584775"/>
            <a:chOff x="1250776" y="1414873"/>
            <a:chExt cx="2822032" cy="584775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A9413A3-37BE-45A6-9F37-AAA7608DA65D}"/>
                </a:ext>
              </a:extLst>
            </p:cNvPr>
            <p:cNvCxnSpPr>
              <a:stCxn id="14" idx="7"/>
            </p:cNvCxnSpPr>
            <p:nvPr/>
          </p:nvCxnSpPr>
          <p:spPr>
            <a:xfrm flipV="1">
              <a:off x="1250776" y="1752600"/>
              <a:ext cx="1424953" cy="114991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4BD8CD4-DEC9-489A-8337-310FA7A4C038}"/>
                </a:ext>
              </a:extLst>
            </p:cNvPr>
            <p:cNvSpPr txBox="1"/>
            <p:nvPr/>
          </p:nvSpPr>
          <p:spPr>
            <a:xfrm>
              <a:off x="2657036" y="1414873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0 m s</a:t>
              </a:r>
              <a:r>
                <a:rPr lang="en-US" sz="3200" baseline="300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-1</a:t>
              </a:r>
              <a:endPara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463177B-2696-46B5-B70A-9A4837BFD9E5}"/>
              </a:ext>
            </a:extLst>
          </p:cNvPr>
          <p:cNvSpPr txBox="1"/>
          <p:nvPr/>
        </p:nvSpPr>
        <p:spPr>
          <a:xfrm rot="16200000">
            <a:off x="5053174" y="2930664"/>
            <a:ext cx="1794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  <a:r>
              <a:rPr lang="en-US" sz="3600" baseline="300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nd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Half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189EBB57-32FE-4A97-9F48-36CEFF6C0F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3267891"/>
                  </p:ext>
                </p:extLst>
              </p:nvPr>
            </p:nvGraphicFramePr>
            <p:xfrm>
              <a:off x="2658673" y="2470799"/>
              <a:ext cx="2641727" cy="369388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777787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1863940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5" name="Table 34">
                <a:extLst>
                  <a:ext uri="{FF2B5EF4-FFF2-40B4-BE49-F238E27FC236}">
                    <a16:creationId xmlns:a16="http://schemas.microsoft.com/office/drawing/2014/main" id="{189EBB57-32FE-4A97-9F48-36CEFF6C0FC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63267891"/>
                  </p:ext>
                </p:extLst>
              </p:nvPr>
            </p:nvGraphicFramePr>
            <p:xfrm>
              <a:off x="2658673" y="2470799"/>
              <a:ext cx="2641727" cy="369388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777787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1863940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81" t="-826" r="-240625" b="-4033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81" t="-100000" r="-240625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81" t="-201653" r="-240625" b="-202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81" t="-299180" r="-240625" b="-1008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4"/>
                          <a:stretch>
                            <a:fillRect l="-781" t="-402479" r="-240625" b="-1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8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8CAB2BD1-743F-4C8D-9FE8-4D2C0BBE9FCA}"/>
              </a:ext>
            </a:extLst>
          </p:cNvPr>
          <p:cNvSpPr txBox="1"/>
          <p:nvPr/>
        </p:nvSpPr>
        <p:spPr>
          <a:xfrm rot="16200000">
            <a:off x="1508715" y="2890602"/>
            <a:ext cx="1612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</a:t>
            </a:r>
            <a:r>
              <a:rPr lang="en-US" sz="3600" baseline="300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Half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69FFB7C-EB65-44DE-AA2B-B7E185A5529D}"/>
              </a:ext>
            </a:extLst>
          </p:cNvPr>
          <p:cNvSpPr/>
          <p:nvPr/>
        </p:nvSpPr>
        <p:spPr>
          <a:xfrm>
            <a:off x="7351725" y="3334643"/>
            <a:ext cx="1260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 m s</a:t>
            </a:r>
            <a:r>
              <a:rPr lang="en-US" sz="28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28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C2B5DFF-3A4A-4780-A352-92B5A800A94E}"/>
              </a:ext>
            </a:extLst>
          </p:cNvPr>
          <p:cNvSpPr/>
          <p:nvPr/>
        </p:nvSpPr>
        <p:spPr>
          <a:xfrm>
            <a:off x="7046353" y="4804182"/>
            <a:ext cx="1871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-9.81 m s</a:t>
            </a:r>
            <a:r>
              <a:rPr lang="en-US" sz="28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B577EA8-E7A2-4781-9421-3F4C466206C3}"/>
              </a:ext>
            </a:extLst>
          </p:cNvPr>
          <p:cNvSpPr/>
          <p:nvPr/>
        </p:nvSpPr>
        <p:spPr>
          <a:xfrm>
            <a:off x="3740341" y="4056131"/>
            <a:ext cx="1260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 m s</a:t>
            </a:r>
            <a:r>
              <a:rPr lang="en-US" sz="28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28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76BC147-10AD-4F19-8199-F5AB0A93146C}"/>
              </a:ext>
            </a:extLst>
          </p:cNvPr>
          <p:cNvSpPr/>
          <p:nvPr/>
        </p:nvSpPr>
        <p:spPr>
          <a:xfrm>
            <a:off x="3434970" y="4804182"/>
            <a:ext cx="1871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-9.81 m s</a:t>
            </a:r>
            <a:r>
              <a:rPr lang="en-US" sz="28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15627191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L 0.00139 -0.20046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0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20046 L 0.00348 -0.33194 " pathEditMode="relative" rAng="0" ptsTypes="AA">
                                      <p:cBhvr>
                                        <p:cTn id="2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657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-0.33194 L 0.00625 -0.40277 " pathEditMode="relative" rAng="0" ptsTypes="AA">
                                      <p:cBhvr>
                                        <p:cTn id="2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354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42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40277 L 0.00903 -0.43773 " pathEditMode="relative" rAng="0" ptsTypes="AA">
                                      <p:cBhvr>
                                        <p:cTn id="3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75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path" presetSubtype="0" decel="6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-0.43773 L 0.01355 -0.45509 " pathEditMode="relative" rAng="0" ptsTypes="AA">
                                      <p:cBhvr>
                                        <p:cTn id="3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78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50"/>
                            </p:stCondLst>
                            <p:childTnLst>
                              <p:par>
                                <p:cTn id="44" presetID="42" presetClass="path" presetSubtype="0" accel="6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5 -0.45509 L 0.02032 -0.4368 " pathEditMode="relative" rAng="0" ptsTypes="AA">
                                      <p:cBhvr>
                                        <p:cTn id="45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90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42" presetClass="pat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32 -0.43681 L 0.02257 -0.40277 " pathEditMode="relative" rAng="0" ptsTypes="AA">
                                      <p:cBhvr>
                                        <p:cTn id="5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644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750"/>
                            </p:stCondLst>
                            <p:childTnLst>
                              <p:par>
                                <p:cTn id="56" presetID="42" presetClass="pat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57 -0.40277 L 0.02691 -0.32916 " pathEditMode="relative" rAng="0" ptsTypes="AA">
                                      <p:cBhvr>
                                        <p:cTn id="5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3681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91 -0.32916 L 0.03125 -0.20162 " pathEditMode="relative" rAng="0" ptsTypes="AA">
                                      <p:cBhvr>
                                        <p:cTn id="6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636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50"/>
                            </p:stCondLst>
                            <p:childTnLst>
                              <p:par>
                                <p:cTn id="68" presetID="42" presetClass="pat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25 -0.20162 L 0.03438 0.00186 " pathEditMode="relative" rAng="0" ptsTypes="AA">
                                      <p:cBhvr>
                                        <p:cTn id="69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1016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  <p:bldP spid="15" grpId="1" animBg="1"/>
      <p:bldP spid="16" grpId="1" animBg="1"/>
      <p:bldP spid="17" grpId="1" animBg="1"/>
      <p:bldP spid="18" grpId="1" animBg="1"/>
      <p:bldP spid="19" grpId="1" animBg="1"/>
      <p:bldP spid="24" grpId="1" animBg="1"/>
      <p:bldP spid="25" grpId="1" animBg="1"/>
      <p:bldP spid="26" grpId="1" animBg="1"/>
      <p:bldP spid="27" grpId="1" animBg="1"/>
      <p:bldP spid="28" grpId="0" animBg="1"/>
      <p:bldP spid="28" grpId="1" animBg="1"/>
      <p:bldP spid="28" grpId="2" animBg="1"/>
      <p:bldP spid="28" grpId="3" animBg="1"/>
      <p:bldP spid="28" grpId="4" animBg="1"/>
      <p:bldP spid="28" grpId="5" animBg="1"/>
      <p:bldP spid="28" grpId="6" animBg="1"/>
      <p:bldP spid="28" grpId="7" animBg="1"/>
      <p:bldP spid="28" grpId="8" animBg="1"/>
      <p:bldP spid="28" grpId="9" animBg="1"/>
      <p:bldP spid="34" grpId="0"/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114" y="1541336"/>
            <a:ext cx="731829" cy="142340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if you throw something down?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4363927"/>
                  </p:ext>
                </p:extLst>
              </p:nvPr>
            </p:nvGraphicFramePr>
            <p:xfrm>
              <a:off x="5829299" y="2179592"/>
              <a:ext cx="3023507" cy="369388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777787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245720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94363927"/>
                  </p:ext>
                </p:extLst>
              </p:nvPr>
            </p:nvGraphicFramePr>
            <p:xfrm>
              <a:off x="5829299" y="2179592"/>
              <a:ext cx="3023507" cy="369388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777787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245720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81" t="-826" r="-289844" b="-40330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81" t="-100000" r="-289844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81" t="-201653" r="-289844" b="-2024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81" t="-299180" r="-289844" b="-1008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73877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81" t="-402479" r="-289844" b="-16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2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/>
          <p:cNvSpPr txBox="1"/>
          <p:nvPr/>
        </p:nvSpPr>
        <p:spPr>
          <a:xfrm>
            <a:off x="5779079" y="1585656"/>
            <a:ext cx="3098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 Light" panose="020F0302020204030204" pitchFamily="34" charset="0"/>
              </a:rPr>
              <a:t>What do you know?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91322" y="2909524"/>
            <a:ext cx="1162828" cy="1003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1321" y="2960463"/>
            <a:ext cx="473790" cy="309510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592581" y="2330791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592581" y="2707194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592582" y="3863442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02377" y="2337292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91320" y="6056315"/>
            <a:ext cx="1574802" cy="13921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1611300" y="5758682"/>
            <a:ext cx="0" cy="18288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663370" y="5757909"/>
            <a:ext cx="0" cy="18288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1639081" y="5745980"/>
            <a:ext cx="0" cy="18288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1611300" y="2251105"/>
            <a:ext cx="0" cy="54864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1663370" y="2250332"/>
            <a:ext cx="0" cy="54864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1639081" y="2238403"/>
            <a:ext cx="0" cy="54864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FDCD3DE-3749-4BBC-9EEE-1534254E4B78}"/>
              </a:ext>
            </a:extLst>
          </p:cNvPr>
          <p:cNvSpPr/>
          <p:nvPr/>
        </p:nvSpPr>
        <p:spPr>
          <a:xfrm>
            <a:off x="6676657" y="4471818"/>
            <a:ext cx="2111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-9.81 m s</a:t>
            </a:r>
            <a:r>
              <a:rPr lang="en-US" sz="32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16174424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-0.00104 0.0513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5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5139 L -0.00104 0.22014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26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22014 L -0.00122 0.52917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64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7" grpId="1" animBg="1"/>
      <p:bldP spid="17" grpId="2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Reminder </a:t>
            </a:r>
            <a:r>
              <a: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our Equations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/>
            </p:nvGraphicFramePr>
            <p:xfrm>
              <a:off x="218300" y="1531726"/>
              <a:ext cx="8726919" cy="4669322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3761349">
                      <a:extLst>
                        <a:ext uri="{9D8B030D-6E8A-4147-A177-3AD203B41FA5}">
                          <a16:colId xmlns:a16="http://schemas.microsoft.com/office/drawing/2014/main" val="2160596082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3066842352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1323503259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1065866214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4009717987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571984144"/>
                        </a:ext>
                      </a:extLst>
                    </a:gridCol>
                  </a:tblGrid>
                  <a:tr h="1165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i="1" dirty="0">
                              <a:latin typeface="Cambria" panose="02040503050406030204" pitchFamily="18" charset="0"/>
                            </a:rPr>
                            <a:t>Units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  <a:r>
                            <a:rPr lang="en-US" sz="2800" i="1" baseline="0" dirty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  <a:r>
                            <a:rPr lang="en-US" sz="2800" i="1" baseline="30000" dirty="0">
                              <a:latin typeface="Cambria" panose="02040503050406030204" pitchFamily="18" charset="0"/>
                            </a:rPr>
                            <a:t>-1</a:t>
                          </a:r>
                          <a:endParaRPr lang="en-US" sz="2800" i="1" dirty="0"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  <a:r>
                            <a:rPr lang="en-US" sz="2800" i="1" baseline="0" dirty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  <a:r>
                            <a:rPr lang="en-US" sz="2800" i="1" baseline="30000" dirty="0">
                              <a:latin typeface="Cambria" panose="02040503050406030204" pitchFamily="18" charset="0"/>
                            </a:rPr>
                            <a:t>-1</a:t>
                          </a:r>
                          <a:endParaRPr lang="en-US" sz="2800" i="1" dirty="0"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  <a:r>
                            <a:rPr lang="en-US" sz="2800" i="1" baseline="0" dirty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  <a:r>
                            <a:rPr lang="en-US" sz="2800" i="1" baseline="30000" dirty="0">
                              <a:latin typeface="Cambria" panose="02040503050406030204" pitchFamily="18" charset="0"/>
                            </a:rPr>
                            <a:t>-2</a:t>
                          </a:r>
                          <a:endParaRPr lang="en-US" sz="2800" i="1" dirty="0"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4410454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𝑎𝑡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93479280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𝑢𝑡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77016835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𝑎𝑠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42328083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box>
                                  <m:boxPr>
                                    <m:ctrlPr>
                                      <a:rPr lang="en-US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ctrlPr>
                                              <a:rPr lang="en-US" sz="3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3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  <m:r>
                                              <a:rPr lang="en-US" sz="36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3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</m:d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num>
                                      <m:den>
                                        <m:r>
                                          <a:rPr lang="en-US" sz="36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16709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1200553"/>
                  </p:ext>
                </p:extLst>
              </p:nvPr>
            </p:nvGraphicFramePr>
            <p:xfrm>
              <a:off x="218300" y="1531726"/>
              <a:ext cx="8726919" cy="4669322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3761349">
                      <a:extLst>
                        <a:ext uri="{9D8B030D-6E8A-4147-A177-3AD203B41FA5}">
                          <a16:colId xmlns:a16="http://schemas.microsoft.com/office/drawing/2014/main" val="2160596082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3066842352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1323503259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1065866214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4009717987"/>
                        </a:ext>
                      </a:extLst>
                    </a:gridCol>
                    <a:gridCol w="993114">
                      <a:extLst>
                        <a:ext uri="{9D8B030D-6E8A-4147-A177-3AD203B41FA5}">
                          <a16:colId xmlns:a16="http://schemas.microsoft.com/office/drawing/2014/main" val="571984144"/>
                        </a:ext>
                      </a:extLst>
                    </a:gridCol>
                  </a:tblGrid>
                  <a:tr h="11658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i="1" dirty="0">
                              <a:latin typeface="Cambria" panose="02040503050406030204" pitchFamily="18" charset="0"/>
                            </a:rPr>
                            <a:t>Units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  <a:r>
                            <a:rPr lang="en-US" sz="2800" i="1" baseline="0" dirty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  <a:r>
                            <a:rPr lang="en-US" sz="2800" i="1" baseline="30000" dirty="0">
                              <a:latin typeface="Cambria" panose="02040503050406030204" pitchFamily="18" charset="0"/>
                            </a:rPr>
                            <a:t>-1</a:t>
                          </a:r>
                          <a:endParaRPr lang="en-US" sz="2800" i="1" dirty="0"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  <a:r>
                            <a:rPr lang="en-US" sz="2800" i="1" baseline="0" dirty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  <a:r>
                            <a:rPr lang="en-US" sz="2800" i="1" baseline="30000" dirty="0">
                              <a:latin typeface="Cambria" panose="02040503050406030204" pitchFamily="18" charset="0"/>
                            </a:rPr>
                            <a:t>-1</a:t>
                          </a:r>
                          <a:endParaRPr lang="en-US" sz="2800" i="1" dirty="0"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m</a:t>
                          </a:r>
                          <a:r>
                            <a:rPr lang="en-US" sz="2800" i="1" baseline="0" dirty="0">
                              <a:latin typeface="Cambria" panose="02040503050406030204" pitchFamily="18" charset="0"/>
                            </a:rPr>
                            <a:t> </a:t>
                          </a: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  <a:r>
                            <a:rPr lang="en-US" sz="2800" i="1" baseline="30000" dirty="0">
                              <a:latin typeface="Cambria" panose="02040503050406030204" pitchFamily="18" charset="0"/>
                            </a:rPr>
                            <a:t>-2</a:t>
                          </a:r>
                          <a:endParaRPr lang="en-US" sz="2800" i="1" dirty="0">
                            <a:latin typeface="Cambria" panose="02040503050406030204" pitchFamily="18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800" i="1" dirty="0">
                              <a:latin typeface="Cambria" panose="02040503050406030204" pitchFamily="18" charset="0"/>
                            </a:rPr>
                            <a:t>s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4410454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2" t="-134965" r="-132201" b="-303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79755" t="-134965" r="-301227" b="-303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9755" t="-134965" r="-201227" b="-303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79755" t="-134965" r="-101227" b="-3034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79755" t="-134965" r="-1227" b="-3034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3479280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2" t="-233333" r="-132201" b="-2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9755" t="-233333" r="-401227" b="-2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79755" t="-233333" r="-301227" b="-2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79755" t="-233333" r="-101227" b="-2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79755" t="-233333" r="-1227" b="-20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7016835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2" t="-333333" r="-132201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9755" t="-333333" r="-401227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79755" t="-333333" r="-301227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9755" t="-333333" r="-201227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679755" t="-333333" r="-101227" b="-10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42328083"/>
                      </a:ext>
                    </a:extLst>
                  </a:tr>
                  <a:tr h="87587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62" t="-433333" r="-132201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379755" t="-433333" r="-401227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79755" t="-433333" r="-301227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579755" t="-433333" r="-201227" b="-13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79755" t="-433333" r="-1227" b="-13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670930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169304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8A2630-75C6-4723-8B9E-6A4E8C292212}"/>
                  </a:ext>
                </a:extLst>
              </p:cNvPr>
              <p:cNvSpPr txBox="1"/>
              <p:nvPr/>
            </p:nvSpPr>
            <p:spPr>
              <a:xfrm>
                <a:off x="207960" y="3743323"/>
                <a:ext cx="5043497" cy="5963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+2(−9.81)(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380)</m:t>
                          </m:r>
                        </m:e>
                      </m:rad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8A2630-75C6-4723-8B9E-6A4E8C2922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960" y="3743323"/>
                <a:ext cx="5043497" cy="5963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Dropping a marble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7615422"/>
                  </p:ext>
                </p:extLst>
              </p:nvPr>
            </p:nvGraphicFramePr>
            <p:xfrm>
              <a:off x="5723163" y="1594320"/>
              <a:ext cx="3211287" cy="440461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826093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385194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07615422"/>
                  </p:ext>
                </p:extLst>
              </p:nvPr>
            </p:nvGraphicFramePr>
            <p:xfrm>
              <a:off x="5723163" y="1594320"/>
              <a:ext cx="3211287" cy="440461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826093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385194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35" t="-690" r="-289706" b="-40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35" t="-100690" r="-289706" b="-30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35" t="-202083" r="-289706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35" t="-300000" r="-289706" b="-10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35" t="-400000" r="-289706" b="-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426029" y="1531726"/>
            <a:ext cx="5060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 Light" panose="020F0302020204030204" pitchFamily="34" charset="0"/>
              </a:rPr>
              <a:t>If you drop a marble off of the Empire State Building (~380 m), how fast will it be going once it reaches the ground?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64CE191-C8E2-4937-990F-4DC51814FC6C}"/>
                  </a:ext>
                </a:extLst>
              </p:cNvPr>
              <p:cNvSpPr txBox="1"/>
              <p:nvPr/>
            </p:nvSpPr>
            <p:spPr>
              <a:xfrm>
                <a:off x="1469729" y="3017730"/>
                <a:ext cx="264348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64CE191-C8E2-4937-990F-4DC51814F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729" y="3017730"/>
                <a:ext cx="2643481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CA6ED3-C773-4251-B3D3-6C17BBF7F857}"/>
                  </a:ext>
                </a:extLst>
              </p:cNvPr>
              <p:cNvSpPr txBox="1"/>
              <p:nvPr/>
            </p:nvSpPr>
            <p:spPr>
              <a:xfrm>
                <a:off x="209550" y="3741133"/>
                <a:ext cx="4737322" cy="5963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32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+2(−9.81)(380)</m:t>
                          </m:r>
                        </m:e>
                      </m:rad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6CA6ED3-C773-4251-B3D3-6C17BBF7F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" y="3741133"/>
                <a:ext cx="4737322" cy="5963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DA1276-E3E5-4D10-A870-2F2EB7A6CC7A}"/>
                  </a:ext>
                </a:extLst>
              </p:cNvPr>
              <p:cNvSpPr txBox="1"/>
              <p:nvPr/>
            </p:nvSpPr>
            <p:spPr>
              <a:xfrm>
                <a:off x="1223349" y="4919360"/>
                <a:ext cx="3816045" cy="615553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4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86.3 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4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sz="4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DA1276-E3E5-4D10-A870-2F2EB7A6CC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349" y="4919360"/>
                <a:ext cx="3816045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7FF53670-EAA7-47FE-AB35-B8588B4378BB}"/>
              </a:ext>
            </a:extLst>
          </p:cNvPr>
          <p:cNvSpPr txBox="1"/>
          <p:nvPr/>
        </p:nvSpPr>
        <p:spPr>
          <a:xfrm>
            <a:off x="874091" y="5629603"/>
            <a:ext cx="4494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*The negative indicates a downward direction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622CEE-6A53-4BDA-AAA0-4F2E35EF1A38}"/>
              </a:ext>
            </a:extLst>
          </p:cNvPr>
          <p:cNvSpPr/>
          <p:nvPr/>
        </p:nvSpPr>
        <p:spPr>
          <a:xfrm>
            <a:off x="6959218" y="2607353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 m s</a:t>
            </a:r>
            <a:r>
              <a:rPr lang="en-US" sz="36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36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7D997E-2024-4576-9CA9-BF705E1C72EF}"/>
              </a:ext>
            </a:extLst>
          </p:cNvPr>
          <p:cNvSpPr/>
          <p:nvPr/>
        </p:nvSpPr>
        <p:spPr>
          <a:xfrm>
            <a:off x="6568887" y="4360375"/>
            <a:ext cx="2350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-9.81 m s</a:t>
            </a:r>
            <a:r>
              <a:rPr lang="en-US" sz="36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01D6DC-0BD9-462D-B170-516DA0894830}"/>
              </a:ext>
            </a:extLst>
          </p:cNvPr>
          <p:cNvSpPr/>
          <p:nvPr/>
        </p:nvSpPr>
        <p:spPr>
          <a:xfrm>
            <a:off x="6924593" y="1712395"/>
            <a:ext cx="369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941361-6B89-4574-A787-351721BF18CB}"/>
              </a:ext>
            </a:extLst>
          </p:cNvPr>
          <p:cNvSpPr/>
          <p:nvPr/>
        </p:nvSpPr>
        <p:spPr>
          <a:xfrm>
            <a:off x="7109099" y="1712396"/>
            <a:ext cx="1454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380 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0212A8-06C0-4CBB-B2B8-E14A1ADD3ED3}"/>
              </a:ext>
            </a:extLst>
          </p:cNvPr>
          <p:cNvSpPr/>
          <p:nvPr/>
        </p:nvSpPr>
        <p:spPr>
          <a:xfrm>
            <a:off x="7548321" y="3473130"/>
            <a:ext cx="391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01EBD6-887F-406E-91A1-99CB49DB1B17}"/>
              </a:ext>
            </a:extLst>
          </p:cNvPr>
          <p:cNvSpPr/>
          <p:nvPr/>
        </p:nvSpPr>
        <p:spPr>
          <a:xfrm>
            <a:off x="7375196" y="5226152"/>
            <a:ext cx="737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---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A9A5CF7E-CC71-4DC4-B0F0-E33E21468D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69515"/>
                  </p:ext>
                </p:extLst>
              </p:nvPr>
            </p:nvGraphicFramePr>
            <p:xfrm>
              <a:off x="738732" y="2818605"/>
              <a:ext cx="4403306" cy="1987864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1906846">
                      <a:extLst>
                        <a:ext uri="{9D8B030D-6E8A-4147-A177-3AD203B41FA5}">
                          <a16:colId xmlns:a16="http://schemas.microsoft.com/office/drawing/2014/main" val="585376358"/>
                        </a:ext>
                      </a:extLst>
                    </a:gridCol>
                    <a:gridCol w="499292">
                      <a:extLst>
                        <a:ext uri="{9D8B030D-6E8A-4147-A177-3AD203B41FA5}">
                          <a16:colId xmlns:a16="http://schemas.microsoft.com/office/drawing/2014/main" val="3037862289"/>
                        </a:ext>
                      </a:extLst>
                    </a:gridCol>
                    <a:gridCol w="499292">
                      <a:extLst>
                        <a:ext uri="{9D8B030D-6E8A-4147-A177-3AD203B41FA5}">
                          <a16:colId xmlns:a16="http://schemas.microsoft.com/office/drawing/2014/main" val="3066842352"/>
                        </a:ext>
                      </a:extLst>
                    </a:gridCol>
                    <a:gridCol w="499292">
                      <a:extLst>
                        <a:ext uri="{9D8B030D-6E8A-4147-A177-3AD203B41FA5}">
                          <a16:colId xmlns:a16="http://schemas.microsoft.com/office/drawing/2014/main" val="1323503259"/>
                        </a:ext>
                      </a:extLst>
                    </a:gridCol>
                    <a:gridCol w="499292">
                      <a:extLst>
                        <a:ext uri="{9D8B030D-6E8A-4147-A177-3AD203B41FA5}">
                          <a16:colId xmlns:a16="http://schemas.microsoft.com/office/drawing/2014/main" val="4009717987"/>
                        </a:ext>
                      </a:extLst>
                    </a:gridCol>
                    <a:gridCol w="499292">
                      <a:extLst>
                        <a:ext uri="{9D8B030D-6E8A-4147-A177-3AD203B41FA5}">
                          <a16:colId xmlns:a16="http://schemas.microsoft.com/office/drawing/2014/main" val="571984144"/>
                        </a:ext>
                      </a:extLst>
                    </a:gridCol>
                  </a:tblGrid>
                  <a:tr h="4969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𝑎𝑡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93479280"/>
                      </a:ext>
                    </a:extLst>
                  </a:tr>
                  <a:tr h="4969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𝑢𝑡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77016835"/>
                      </a:ext>
                    </a:extLst>
                  </a:tr>
                  <a:tr h="4969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𝑎𝑠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42328083"/>
                      </a:ext>
                    </a:extLst>
                  </a:tr>
                  <a:tr h="4969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box>
                                  <m:box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</m:d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167093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7" name="Table 16">
                <a:extLst>
                  <a:ext uri="{FF2B5EF4-FFF2-40B4-BE49-F238E27FC236}">
                    <a16:creationId xmlns:a16="http://schemas.microsoft.com/office/drawing/2014/main" id="{A9A5CF7E-CC71-4DC4-B0F0-E33E21468D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869515"/>
                  </p:ext>
                </p:extLst>
              </p:nvPr>
            </p:nvGraphicFramePr>
            <p:xfrm>
              <a:off x="738732" y="2818605"/>
              <a:ext cx="4403306" cy="1987864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1906846">
                      <a:extLst>
                        <a:ext uri="{9D8B030D-6E8A-4147-A177-3AD203B41FA5}">
                          <a16:colId xmlns:a16="http://schemas.microsoft.com/office/drawing/2014/main" val="585376358"/>
                        </a:ext>
                      </a:extLst>
                    </a:gridCol>
                    <a:gridCol w="499292">
                      <a:extLst>
                        <a:ext uri="{9D8B030D-6E8A-4147-A177-3AD203B41FA5}">
                          <a16:colId xmlns:a16="http://schemas.microsoft.com/office/drawing/2014/main" val="3037862289"/>
                        </a:ext>
                      </a:extLst>
                    </a:gridCol>
                    <a:gridCol w="499292">
                      <a:extLst>
                        <a:ext uri="{9D8B030D-6E8A-4147-A177-3AD203B41FA5}">
                          <a16:colId xmlns:a16="http://schemas.microsoft.com/office/drawing/2014/main" val="3066842352"/>
                        </a:ext>
                      </a:extLst>
                    </a:gridCol>
                    <a:gridCol w="499292">
                      <a:extLst>
                        <a:ext uri="{9D8B030D-6E8A-4147-A177-3AD203B41FA5}">
                          <a16:colId xmlns:a16="http://schemas.microsoft.com/office/drawing/2014/main" val="1323503259"/>
                        </a:ext>
                      </a:extLst>
                    </a:gridCol>
                    <a:gridCol w="499292">
                      <a:extLst>
                        <a:ext uri="{9D8B030D-6E8A-4147-A177-3AD203B41FA5}">
                          <a16:colId xmlns:a16="http://schemas.microsoft.com/office/drawing/2014/main" val="4009717987"/>
                        </a:ext>
                      </a:extLst>
                    </a:gridCol>
                    <a:gridCol w="499292">
                      <a:extLst>
                        <a:ext uri="{9D8B030D-6E8A-4147-A177-3AD203B41FA5}">
                          <a16:colId xmlns:a16="http://schemas.microsoft.com/office/drawing/2014/main" val="571984144"/>
                        </a:ext>
                      </a:extLst>
                    </a:gridCol>
                  </a:tblGrid>
                  <a:tr h="496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19" t="-1220" r="-131629" b="-3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482927" t="-1220" r="-302439" b="-3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582927" t="-1220" r="-202439" b="-3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682927" t="-1220" r="-102439" b="-3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782927" t="-1220" r="-2439" b="-3012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3479280"/>
                      </a:ext>
                    </a:extLst>
                  </a:tr>
                  <a:tr h="496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19" t="-101220" r="-131629" b="-2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82927" t="-101220" r="-402439" b="-2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482927" t="-101220" r="-302439" b="-2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682927" t="-101220" r="-102439" b="-20122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782927" t="-101220" r="-2439" b="-20122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7016835"/>
                      </a:ext>
                    </a:extLst>
                  </a:tr>
                  <a:tr h="496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19" t="-203704" r="-131629" b="-1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82927" t="-203704" r="-402439" b="-1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482927" t="-203704" r="-302439" b="-1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582927" t="-203704" r="-202439" b="-1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682927" t="-203704" r="-102439" b="-10370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42328083"/>
                      </a:ext>
                    </a:extLst>
                  </a:tr>
                  <a:tr h="496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19" t="-300000" r="-131629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382927" t="-300000" r="-402439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482927" t="-300000" r="-302439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582927" t="-300000" r="-202439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7"/>
                          <a:stretch>
                            <a:fillRect l="-782927" t="-300000" r="-2439" b="-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6709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E7A64523-AB3A-43E2-9441-9338FE719506}"/>
              </a:ext>
            </a:extLst>
          </p:cNvPr>
          <p:cNvSpPr/>
          <p:nvPr/>
        </p:nvSpPr>
        <p:spPr>
          <a:xfrm>
            <a:off x="723492" y="3798763"/>
            <a:ext cx="4403306" cy="51802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350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8" grpId="0"/>
      <p:bldP spid="8" grpId="1"/>
      <p:bldP spid="9" grpId="0" animBg="1"/>
      <p:bldP spid="3" grpId="0"/>
      <p:bldP spid="11" grpId="0"/>
      <p:bldP spid="12" grpId="0"/>
      <p:bldP spid="13" grpId="0"/>
      <p:bldP spid="14" grpId="0"/>
      <p:bldP spid="15" grpId="0"/>
      <p:bldP spid="16" grpId="0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30076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9194" y="380140"/>
            <a:ext cx="9114806" cy="77144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Shooting a Basket</a:t>
            </a:r>
            <a:endParaRPr lang="en-US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9133056"/>
                  </p:ext>
                </p:extLst>
              </p:nvPr>
            </p:nvGraphicFramePr>
            <p:xfrm>
              <a:off x="5723163" y="1594320"/>
              <a:ext cx="3211287" cy="440461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826093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385194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4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9133056"/>
                  </p:ext>
                </p:extLst>
              </p:nvPr>
            </p:nvGraphicFramePr>
            <p:xfrm>
              <a:off x="5723163" y="1594320"/>
              <a:ext cx="3211287" cy="4404615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826093">
                      <a:extLst>
                        <a:ext uri="{9D8B030D-6E8A-4147-A177-3AD203B41FA5}">
                          <a16:colId xmlns:a16="http://schemas.microsoft.com/office/drawing/2014/main" val="4012973007"/>
                        </a:ext>
                      </a:extLst>
                    </a:gridCol>
                    <a:gridCol w="2385194">
                      <a:extLst>
                        <a:ext uri="{9D8B030D-6E8A-4147-A177-3AD203B41FA5}">
                          <a16:colId xmlns:a16="http://schemas.microsoft.com/office/drawing/2014/main" val="1650364598"/>
                        </a:ext>
                      </a:extLst>
                    </a:gridCol>
                  </a:tblGrid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690" r="-289706" b="-40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88651181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100690" r="-289706" b="-300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65981306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202083" r="-289706" b="-2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475063573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300000" r="-289706" b="-10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790817198"/>
                      </a:ext>
                    </a:extLst>
                  </a:tr>
                  <a:tr h="88092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735" t="-400000" r="-289706" b="-13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3600" dirty="0">
                            <a:solidFill>
                              <a:srgbClr val="C00000"/>
                            </a:solidFill>
                            <a:latin typeface="Ebrima" panose="02000000000000000000" pitchFamily="2" charset="0"/>
                            <a:ea typeface="Ebrima" panose="02000000000000000000" pitchFamily="2" charset="0"/>
                            <a:cs typeface="Ebrima" panose="02000000000000000000" pitchFamily="2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3669143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1394460" y="1531726"/>
            <a:ext cx="40919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 Light" panose="020F0302020204030204" pitchFamily="34" charset="0"/>
              </a:rPr>
              <a:t>What is the vertical velocity of a basketball required to reach the rim of the basketball hoop? (~3.0 m high)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50A240-2698-44EA-AE90-7F86C5FCE727}"/>
                  </a:ext>
                </a:extLst>
              </p:cNvPr>
              <p:cNvSpPr txBox="1"/>
              <p:nvPr/>
            </p:nvSpPr>
            <p:spPr>
              <a:xfrm>
                <a:off x="1987035" y="3217877"/>
                <a:ext cx="264348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𝑎𝑠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50A240-2698-44EA-AE90-7F86C5FCE7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035" y="3217877"/>
                <a:ext cx="2643481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9E8D23-ACEE-45D6-8550-7AE57E670E59}"/>
                  </a:ext>
                </a:extLst>
              </p:cNvPr>
              <p:cNvSpPr txBox="1"/>
              <p:nvPr/>
            </p:nvSpPr>
            <p:spPr>
              <a:xfrm>
                <a:off x="1737033" y="4750435"/>
                <a:ext cx="3446969" cy="615553"/>
              </a:xfrm>
              <a:prstGeom prst="rect">
                <a:avLst/>
              </a:prstGeom>
              <a:solidFill>
                <a:srgbClr val="FFFF00">
                  <a:alpha val="50196"/>
                </a:srgbClr>
              </a:solidFill>
              <a:ln>
                <a:solidFill>
                  <a:srgbClr val="C0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40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=7.67 </m:t>
                      </m:r>
                      <m:r>
                        <m:rPr>
                          <m:sty m:val="p"/>
                        </m:rPr>
                        <a:rPr lang="en-US" sz="4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4000" b="0" i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4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en-US" sz="4000" b="0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sz="40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A9E8D23-ACEE-45D6-8550-7AE57E670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033" y="4750435"/>
                <a:ext cx="3446969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8A8CA7-647E-4412-B00D-CAE2E79276E6}"/>
                  </a:ext>
                </a:extLst>
              </p:cNvPr>
              <p:cNvSpPr txBox="1"/>
              <p:nvPr/>
            </p:nvSpPr>
            <p:spPr>
              <a:xfrm>
                <a:off x="1306923" y="3916037"/>
                <a:ext cx="417947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−9.81</m:t>
                          </m:r>
                        </m:e>
                      </m:d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(3)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98A8CA7-647E-4412-B00D-CAE2E7927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23" y="3916037"/>
                <a:ext cx="417947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D34449F5-BCA5-4C4F-928A-B95670DDD8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9366624"/>
                  </p:ext>
                </p:extLst>
              </p:nvPr>
            </p:nvGraphicFramePr>
            <p:xfrm>
              <a:off x="1170906" y="3187682"/>
              <a:ext cx="4403306" cy="1987864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1906846">
                      <a:extLst>
                        <a:ext uri="{9D8B030D-6E8A-4147-A177-3AD203B41FA5}">
                          <a16:colId xmlns:a16="http://schemas.microsoft.com/office/drawing/2014/main" val="585376358"/>
                        </a:ext>
                      </a:extLst>
                    </a:gridCol>
                    <a:gridCol w="499292">
                      <a:extLst>
                        <a:ext uri="{9D8B030D-6E8A-4147-A177-3AD203B41FA5}">
                          <a16:colId xmlns:a16="http://schemas.microsoft.com/office/drawing/2014/main" val="3037862289"/>
                        </a:ext>
                      </a:extLst>
                    </a:gridCol>
                    <a:gridCol w="499292">
                      <a:extLst>
                        <a:ext uri="{9D8B030D-6E8A-4147-A177-3AD203B41FA5}">
                          <a16:colId xmlns:a16="http://schemas.microsoft.com/office/drawing/2014/main" val="3066842352"/>
                        </a:ext>
                      </a:extLst>
                    </a:gridCol>
                    <a:gridCol w="499292">
                      <a:extLst>
                        <a:ext uri="{9D8B030D-6E8A-4147-A177-3AD203B41FA5}">
                          <a16:colId xmlns:a16="http://schemas.microsoft.com/office/drawing/2014/main" val="1323503259"/>
                        </a:ext>
                      </a:extLst>
                    </a:gridCol>
                    <a:gridCol w="499292">
                      <a:extLst>
                        <a:ext uri="{9D8B030D-6E8A-4147-A177-3AD203B41FA5}">
                          <a16:colId xmlns:a16="http://schemas.microsoft.com/office/drawing/2014/main" val="4009717987"/>
                        </a:ext>
                      </a:extLst>
                    </a:gridCol>
                    <a:gridCol w="499292">
                      <a:extLst>
                        <a:ext uri="{9D8B030D-6E8A-4147-A177-3AD203B41FA5}">
                          <a16:colId xmlns:a16="http://schemas.microsoft.com/office/drawing/2014/main" val="571984144"/>
                        </a:ext>
                      </a:extLst>
                    </a:gridCol>
                  </a:tblGrid>
                  <a:tr h="4969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𝑎𝑡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93479280"/>
                      </a:ext>
                    </a:extLst>
                  </a:tr>
                  <a:tr h="4969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𝑢𝑡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box>
                                  <m:box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277016835"/>
                      </a:ext>
                    </a:extLst>
                  </a:tr>
                  <a:tr h="4969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𝑎𝑠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42328083"/>
                      </a:ext>
                    </a:extLst>
                  </a:tr>
                  <a:tr h="49696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box>
                                  <m:box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</m:d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31670930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9" name="Table 8">
                <a:extLst>
                  <a:ext uri="{FF2B5EF4-FFF2-40B4-BE49-F238E27FC236}">
                    <a16:creationId xmlns:a16="http://schemas.microsoft.com/office/drawing/2014/main" id="{D34449F5-BCA5-4C4F-928A-B95670DDD8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09366624"/>
                  </p:ext>
                </p:extLst>
              </p:nvPr>
            </p:nvGraphicFramePr>
            <p:xfrm>
              <a:off x="1170906" y="3187682"/>
              <a:ext cx="4403306" cy="1987864"/>
            </p:xfrm>
            <a:graphic>
              <a:graphicData uri="http://schemas.openxmlformats.org/drawingml/2006/table">
                <a:tbl>
                  <a:tblPr bandRow="1">
                    <a:tableStyleId>{8A107856-5554-42FB-B03E-39F5DBC370BA}</a:tableStyleId>
                  </a:tblPr>
                  <a:tblGrid>
                    <a:gridCol w="1906846">
                      <a:extLst>
                        <a:ext uri="{9D8B030D-6E8A-4147-A177-3AD203B41FA5}">
                          <a16:colId xmlns:a16="http://schemas.microsoft.com/office/drawing/2014/main" val="585376358"/>
                        </a:ext>
                      </a:extLst>
                    </a:gridCol>
                    <a:gridCol w="499292">
                      <a:extLst>
                        <a:ext uri="{9D8B030D-6E8A-4147-A177-3AD203B41FA5}">
                          <a16:colId xmlns:a16="http://schemas.microsoft.com/office/drawing/2014/main" val="3037862289"/>
                        </a:ext>
                      </a:extLst>
                    </a:gridCol>
                    <a:gridCol w="499292">
                      <a:extLst>
                        <a:ext uri="{9D8B030D-6E8A-4147-A177-3AD203B41FA5}">
                          <a16:colId xmlns:a16="http://schemas.microsoft.com/office/drawing/2014/main" val="3066842352"/>
                        </a:ext>
                      </a:extLst>
                    </a:gridCol>
                    <a:gridCol w="499292">
                      <a:extLst>
                        <a:ext uri="{9D8B030D-6E8A-4147-A177-3AD203B41FA5}">
                          <a16:colId xmlns:a16="http://schemas.microsoft.com/office/drawing/2014/main" val="1323503259"/>
                        </a:ext>
                      </a:extLst>
                    </a:gridCol>
                    <a:gridCol w="499292">
                      <a:extLst>
                        <a:ext uri="{9D8B030D-6E8A-4147-A177-3AD203B41FA5}">
                          <a16:colId xmlns:a16="http://schemas.microsoft.com/office/drawing/2014/main" val="4009717987"/>
                        </a:ext>
                      </a:extLst>
                    </a:gridCol>
                    <a:gridCol w="499292">
                      <a:extLst>
                        <a:ext uri="{9D8B030D-6E8A-4147-A177-3AD203B41FA5}">
                          <a16:colId xmlns:a16="http://schemas.microsoft.com/office/drawing/2014/main" val="571984144"/>
                        </a:ext>
                      </a:extLst>
                    </a:gridCol>
                  </a:tblGrid>
                  <a:tr h="496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19" t="-1220" r="-131629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482927" t="-1220" r="-302439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582927" t="-1220" r="-202439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682927" t="-1220" r="-102439" b="-3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782927" t="-1220" r="-2439" b="-3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3479280"/>
                      </a:ext>
                    </a:extLst>
                  </a:tr>
                  <a:tr h="496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19" t="-101220" r="-131629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82927" t="-101220" r="-402439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482927" t="-101220" r="-302439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682927" t="-101220" r="-102439" b="-2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782927" t="-101220" r="-2439" b="-20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7016835"/>
                      </a:ext>
                    </a:extLst>
                  </a:tr>
                  <a:tr h="496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19" t="-201220" r="-131629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82927" t="-201220" r="-402439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482927" t="-201220" r="-302439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582927" t="-201220" r="-202439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682927" t="-201220" r="-102439" b="-10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542328083"/>
                      </a:ext>
                    </a:extLst>
                  </a:tr>
                  <a:tr h="4969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19" t="-301220" r="-131629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382927" t="-301220" r="-402439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482927" t="-301220" r="-302439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582927" t="-301220" r="-202439" b="-24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6"/>
                          <a:stretch>
                            <a:fillRect l="-782927" t="-301220" r="-2439" b="-24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6709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BB0446E9-E55E-497F-970D-F6E82750D69D}"/>
              </a:ext>
            </a:extLst>
          </p:cNvPr>
          <p:cNvSpPr/>
          <p:nvPr/>
        </p:nvSpPr>
        <p:spPr>
          <a:xfrm>
            <a:off x="1155666" y="4170509"/>
            <a:ext cx="4403306" cy="51802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44FC8A0-5E74-49EC-803B-5EC4694E29FD}"/>
              </a:ext>
            </a:extLst>
          </p:cNvPr>
          <p:cNvSpPr/>
          <p:nvPr/>
        </p:nvSpPr>
        <p:spPr>
          <a:xfrm>
            <a:off x="7548321" y="2607353"/>
            <a:ext cx="391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17C239-2438-4A0B-BC5E-8064E8E8C12E}"/>
              </a:ext>
            </a:extLst>
          </p:cNvPr>
          <p:cNvSpPr/>
          <p:nvPr/>
        </p:nvSpPr>
        <p:spPr>
          <a:xfrm>
            <a:off x="6568887" y="4360375"/>
            <a:ext cx="23503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-9.81 m s</a:t>
            </a:r>
            <a:r>
              <a:rPr lang="en-US" sz="36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833736-791D-4E40-BE47-8E3157FA8CE3}"/>
              </a:ext>
            </a:extLst>
          </p:cNvPr>
          <p:cNvSpPr/>
          <p:nvPr/>
        </p:nvSpPr>
        <p:spPr>
          <a:xfrm>
            <a:off x="7266124" y="1712396"/>
            <a:ext cx="9573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 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F2EB2C-B74E-4EFF-80AC-71046216688C}"/>
              </a:ext>
            </a:extLst>
          </p:cNvPr>
          <p:cNvSpPr/>
          <p:nvPr/>
        </p:nvSpPr>
        <p:spPr>
          <a:xfrm>
            <a:off x="6959219" y="3473130"/>
            <a:ext cx="15696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 m s</a:t>
            </a:r>
            <a:r>
              <a:rPr lang="en-US" sz="36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36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698AC6D-B0F2-4BD1-9D79-6E19C9DE699D}"/>
              </a:ext>
            </a:extLst>
          </p:cNvPr>
          <p:cNvSpPr/>
          <p:nvPr/>
        </p:nvSpPr>
        <p:spPr>
          <a:xfrm>
            <a:off x="7375196" y="5226152"/>
            <a:ext cx="7377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---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05E2F45-88C4-47D8-B624-B7AEB2E362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81561" y="4750435"/>
            <a:ext cx="732636" cy="1423407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336FA8FA-46DA-49BE-974F-A3CA03ABC31D}"/>
              </a:ext>
            </a:extLst>
          </p:cNvPr>
          <p:cNvSpPr/>
          <p:nvPr/>
        </p:nvSpPr>
        <p:spPr>
          <a:xfrm>
            <a:off x="442185" y="2059979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7AA6F4C-68CE-4161-96D1-540D24D0F25B}"/>
              </a:ext>
            </a:extLst>
          </p:cNvPr>
          <p:cNvSpPr/>
          <p:nvPr/>
        </p:nvSpPr>
        <p:spPr>
          <a:xfrm>
            <a:off x="423135" y="2290939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9D4B12A6-A6D4-4379-B68D-2484316E0157}"/>
              </a:ext>
            </a:extLst>
          </p:cNvPr>
          <p:cNvSpPr/>
          <p:nvPr/>
        </p:nvSpPr>
        <p:spPr>
          <a:xfrm>
            <a:off x="400910" y="2790813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A63D263-64B6-4376-8775-4F0B7EB08C93}"/>
              </a:ext>
            </a:extLst>
          </p:cNvPr>
          <p:cNvSpPr/>
          <p:nvPr/>
        </p:nvSpPr>
        <p:spPr>
          <a:xfrm>
            <a:off x="378685" y="3680438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8F6514F-D4AC-4A48-A8DA-8A6FB0E83D2B}"/>
              </a:ext>
            </a:extLst>
          </p:cNvPr>
          <p:cNvSpPr/>
          <p:nvPr/>
        </p:nvSpPr>
        <p:spPr>
          <a:xfrm>
            <a:off x="-391122" y="6139934"/>
            <a:ext cx="1126933" cy="10836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959073A-AB42-49D3-BC83-007F02FB9765}"/>
              </a:ext>
            </a:extLst>
          </p:cNvPr>
          <p:cNvCxnSpPr/>
          <p:nvPr/>
        </p:nvCxnSpPr>
        <p:spPr>
          <a:xfrm flipH="1">
            <a:off x="381902" y="5176319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CFDCB18-97FD-4082-A757-D5DD9C15997C}"/>
              </a:ext>
            </a:extLst>
          </p:cNvPr>
          <p:cNvCxnSpPr/>
          <p:nvPr/>
        </p:nvCxnSpPr>
        <p:spPr>
          <a:xfrm flipH="1">
            <a:off x="433972" y="5175546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CAA59F4-D1F0-4156-91FA-56DE23A90B34}"/>
              </a:ext>
            </a:extLst>
          </p:cNvPr>
          <p:cNvCxnSpPr/>
          <p:nvPr/>
        </p:nvCxnSpPr>
        <p:spPr>
          <a:xfrm flipH="1">
            <a:off x="407302" y="5189813"/>
            <a:ext cx="0" cy="117475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9809DB33-C595-4137-9DF0-BC631A3984B9}"/>
              </a:ext>
            </a:extLst>
          </p:cNvPr>
          <p:cNvSpPr/>
          <p:nvPr/>
        </p:nvSpPr>
        <p:spPr>
          <a:xfrm>
            <a:off x="363565" y="5057835"/>
            <a:ext cx="91440" cy="914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586A247-85C9-4FC6-A3C1-8C6B1E6D1207}"/>
              </a:ext>
            </a:extLst>
          </p:cNvPr>
          <p:cNvSpPr txBox="1"/>
          <p:nvPr/>
        </p:nvSpPr>
        <p:spPr>
          <a:xfrm>
            <a:off x="155316" y="1495899"/>
            <a:ext cx="973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0 m s</a:t>
            </a:r>
            <a:r>
              <a:rPr lang="en-US" sz="2000" baseline="30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-1</a:t>
            </a:r>
            <a:endParaRPr lang="en-US" sz="20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C707DF3-DF46-45E5-AF39-8B5D7129C77B}"/>
              </a:ext>
            </a:extLst>
          </p:cNvPr>
          <p:cNvSpPr/>
          <p:nvPr/>
        </p:nvSpPr>
        <p:spPr>
          <a:xfrm>
            <a:off x="374875" y="5070584"/>
            <a:ext cx="91440" cy="91440"/>
          </a:xfrm>
          <a:prstGeom prst="ellipse">
            <a:avLst/>
          </a:prstGeom>
          <a:solidFill>
            <a:srgbClr val="2683C6">
              <a:alpha val="50196"/>
            </a:srgbClr>
          </a:solidFill>
          <a:ln>
            <a:solidFill>
              <a:srgbClr val="195F91">
                <a:alpha val="50196"/>
              </a:srgb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876A9FE-D9D1-4EA5-B41C-42EC5CCEB281}"/>
              </a:ext>
            </a:extLst>
          </p:cNvPr>
          <p:cNvGrpSpPr/>
          <p:nvPr/>
        </p:nvGrpSpPr>
        <p:grpSpPr>
          <a:xfrm>
            <a:off x="492350" y="1952626"/>
            <a:ext cx="616771" cy="3237187"/>
            <a:chOff x="492350" y="1952626"/>
            <a:chExt cx="616771" cy="3237187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DCB0B59-E871-4854-BE2E-03B8D140B70C}"/>
                </a:ext>
              </a:extLst>
            </p:cNvPr>
            <p:cNvCxnSpPr>
              <a:cxnSpLocks/>
            </p:cNvCxnSpPr>
            <p:nvPr/>
          </p:nvCxnSpPr>
          <p:spPr>
            <a:xfrm>
              <a:off x="755528" y="1952626"/>
              <a:ext cx="0" cy="3237187"/>
            </a:xfrm>
            <a:prstGeom prst="straightConnector1">
              <a:avLst/>
            </a:prstGeom>
            <a:ln w="5715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1DE9499-7BEE-4124-941F-0D64D786EAD2}"/>
                </a:ext>
              </a:extLst>
            </p:cNvPr>
            <p:cNvSpPr txBox="1"/>
            <p:nvPr/>
          </p:nvSpPr>
          <p:spPr>
            <a:xfrm>
              <a:off x="492350" y="3340863"/>
              <a:ext cx="616771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C00000"/>
                  </a:solidFill>
                  <a:latin typeface="Ebrima" panose="02000000000000000000" pitchFamily="2" charset="0"/>
                  <a:ea typeface="Ebrima" panose="02000000000000000000" pitchFamily="2" charset="0"/>
                  <a:cs typeface="Ebrima" panose="02000000000000000000" pitchFamily="2" charset="0"/>
                </a:rPr>
                <a:t>3 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9054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96296E-6 L 0.00139 -0.20046 " pathEditMode="relative" rAng="0" ptsTypes="AA">
                                      <p:cBhvr>
                                        <p:cTn id="6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100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42" presetClass="pat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20046 L 0.00347 -0.33194 " pathEditMode="relative" rAng="0" ptsTypes="AA">
                                      <p:cBhvr>
                                        <p:cTn id="2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657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pat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33194 L 0.00625 -0.40277 " pathEditMode="relative" rAng="0" ptsTypes="AA">
                                      <p:cBhvr>
                                        <p:cTn id="2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3542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42" presetClass="pat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40277 L 0.00903 -0.43773 " pathEditMode="relative" rAng="0" ptsTypes="AA">
                                      <p:cBhvr>
                                        <p:cTn id="3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75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2" presetClass="path" presetSubtype="0" decel="6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-0.43773 L 0.01354 -0.45509 " pathEditMode="relative" rAng="0" ptsTypes="AA">
                                      <p:cBhvr>
                                        <p:cTn id="39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" y="-88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/>
      <p:bldP spid="11" grpId="0" animBg="1"/>
      <p:bldP spid="11" grpId="1" animBg="1"/>
      <p:bldP spid="13" grpId="0"/>
      <p:bldP spid="14" grpId="0"/>
      <p:bldP spid="16" grpId="0"/>
      <p:bldP spid="17" grpId="0"/>
      <p:bldP spid="18" grpId="0"/>
      <p:bldP spid="21" grpId="0" animBg="1"/>
      <p:bldP spid="22" grpId="0" animBg="1"/>
      <p:bldP spid="23" grpId="0" animBg="1"/>
      <p:bldP spid="24" grpId="0" animBg="1"/>
      <p:bldP spid="33" grpId="0" animBg="1"/>
      <p:bldP spid="33" grpId="1" animBg="1"/>
      <p:bldP spid="33" grpId="2" animBg="1"/>
      <p:bldP spid="33" grpId="3" animBg="1"/>
      <p:bldP spid="33" grpId="4" animBg="1"/>
      <p:bldP spid="39" grpId="0"/>
      <p:bldP spid="40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39986</TotalTime>
  <Words>545</Words>
  <Application>Microsoft Office PowerPoint</Application>
  <PresentationFormat>On-screen Show (4:3)</PresentationFormat>
  <Paragraphs>190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Calibri Light</vt:lpstr>
      <vt:lpstr>Cambria</vt:lpstr>
      <vt:lpstr>Cambria Math</vt:lpstr>
      <vt:lpstr>Ebrima</vt:lpstr>
      <vt:lpstr>Wingdings</vt:lpstr>
      <vt:lpstr>Retrospect</vt:lpstr>
      <vt:lpstr>Free Fall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- 1.6.1 - Free Fall</dc:title>
  <dc:creator>Joe Cossette</dc:creator>
  <cp:lastModifiedBy>Joe Cossette</cp:lastModifiedBy>
  <cp:revision>360</cp:revision>
  <dcterms:created xsi:type="dcterms:W3CDTF">2014-08-31T00:23:19Z</dcterms:created>
  <dcterms:modified xsi:type="dcterms:W3CDTF">2020-09-19T03:20:41Z</dcterms:modified>
</cp:coreProperties>
</file>