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2" r:id="rId4"/>
    <p:sldId id="264" r:id="rId5"/>
    <p:sldId id="260" r:id="rId6"/>
    <p:sldId id="257" r:id="rId7"/>
    <p:sldId id="258" r:id="rId8"/>
    <p:sldId id="259" r:id="rId9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1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5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9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3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2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2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8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9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4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9" name="Straight Arrow Connector 248">
            <a:extLst>
              <a:ext uri="{FF2B5EF4-FFF2-40B4-BE49-F238E27FC236}">
                <a16:creationId xmlns:a16="http://schemas.microsoft.com/office/drawing/2014/main" id="{D25F915E-425B-4348-9276-48A62238F7BC}"/>
              </a:ext>
            </a:extLst>
          </p:cNvPr>
          <p:cNvCxnSpPr/>
          <p:nvPr/>
        </p:nvCxnSpPr>
        <p:spPr>
          <a:xfrm>
            <a:off x="882870" y="488100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>
            <a:extLst>
              <a:ext uri="{FF2B5EF4-FFF2-40B4-BE49-F238E27FC236}">
                <a16:creationId xmlns:a16="http://schemas.microsoft.com/office/drawing/2014/main" id="{AA717118-788E-441E-8CC9-94423E21AB99}"/>
              </a:ext>
            </a:extLst>
          </p:cNvPr>
          <p:cNvCxnSpPr>
            <a:cxnSpLocks/>
          </p:cNvCxnSpPr>
          <p:nvPr/>
        </p:nvCxnSpPr>
        <p:spPr>
          <a:xfrm flipH="1">
            <a:off x="889437" y="3231300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>
            <a:extLst>
              <a:ext uri="{FF2B5EF4-FFF2-40B4-BE49-F238E27FC236}">
                <a16:creationId xmlns:a16="http://schemas.microsoft.com/office/drawing/2014/main" id="{6150F684-77C5-477F-8551-C5AFE810016B}"/>
              </a:ext>
            </a:extLst>
          </p:cNvPr>
          <p:cNvSpPr txBox="1"/>
          <p:nvPr/>
        </p:nvSpPr>
        <p:spPr>
          <a:xfrm>
            <a:off x="321324" y="667810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2B0A6277-C986-4924-B648-EF10CF5781BF}"/>
              </a:ext>
            </a:extLst>
          </p:cNvPr>
          <p:cNvSpPr txBox="1"/>
          <p:nvPr/>
        </p:nvSpPr>
        <p:spPr>
          <a:xfrm>
            <a:off x="4263102" y="2814536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898E12BF-A332-48E1-945E-9D2281A96ED2}"/>
              </a:ext>
            </a:extLst>
          </p:cNvPr>
          <p:cNvCxnSpPr/>
          <p:nvPr/>
        </p:nvCxnSpPr>
        <p:spPr>
          <a:xfrm>
            <a:off x="5874918" y="488100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>
            <a:extLst>
              <a:ext uri="{FF2B5EF4-FFF2-40B4-BE49-F238E27FC236}">
                <a16:creationId xmlns:a16="http://schemas.microsoft.com/office/drawing/2014/main" id="{0614B8DE-0124-49B8-AD62-E1C144574590}"/>
              </a:ext>
            </a:extLst>
          </p:cNvPr>
          <p:cNvCxnSpPr>
            <a:cxnSpLocks/>
          </p:cNvCxnSpPr>
          <p:nvPr/>
        </p:nvCxnSpPr>
        <p:spPr>
          <a:xfrm flipH="1">
            <a:off x="5881485" y="3231300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>
            <a:extLst>
              <a:ext uri="{FF2B5EF4-FFF2-40B4-BE49-F238E27FC236}">
                <a16:creationId xmlns:a16="http://schemas.microsoft.com/office/drawing/2014/main" id="{75BE5F38-F9F3-4EB9-A53E-9EFC6CC757F4}"/>
              </a:ext>
            </a:extLst>
          </p:cNvPr>
          <p:cNvSpPr txBox="1"/>
          <p:nvPr/>
        </p:nvSpPr>
        <p:spPr>
          <a:xfrm>
            <a:off x="5314223" y="667810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A24E4677-E7D6-445D-BCF0-8D7A781F9275}"/>
              </a:ext>
            </a:extLst>
          </p:cNvPr>
          <p:cNvSpPr txBox="1"/>
          <p:nvPr/>
        </p:nvSpPr>
        <p:spPr>
          <a:xfrm>
            <a:off x="9255150" y="2814536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257" name="Straight Arrow Connector 256">
            <a:extLst>
              <a:ext uri="{FF2B5EF4-FFF2-40B4-BE49-F238E27FC236}">
                <a16:creationId xmlns:a16="http://schemas.microsoft.com/office/drawing/2014/main" id="{3A4E3C7C-0B93-4733-8E3E-3F8294E42C5B}"/>
              </a:ext>
            </a:extLst>
          </p:cNvPr>
          <p:cNvCxnSpPr/>
          <p:nvPr/>
        </p:nvCxnSpPr>
        <p:spPr>
          <a:xfrm>
            <a:off x="842463" y="4384709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>
            <a:extLst>
              <a:ext uri="{FF2B5EF4-FFF2-40B4-BE49-F238E27FC236}">
                <a16:creationId xmlns:a16="http://schemas.microsoft.com/office/drawing/2014/main" id="{EA9105B7-1402-4398-8D82-23CF39881D3D}"/>
              </a:ext>
            </a:extLst>
          </p:cNvPr>
          <p:cNvCxnSpPr>
            <a:cxnSpLocks/>
          </p:cNvCxnSpPr>
          <p:nvPr/>
        </p:nvCxnSpPr>
        <p:spPr>
          <a:xfrm flipH="1">
            <a:off x="839415" y="7127907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>
            <a:extLst>
              <a:ext uri="{FF2B5EF4-FFF2-40B4-BE49-F238E27FC236}">
                <a16:creationId xmlns:a16="http://schemas.microsoft.com/office/drawing/2014/main" id="{9C2D4726-7854-43AF-902C-B0417EB437A7}"/>
              </a:ext>
            </a:extLst>
          </p:cNvPr>
          <p:cNvSpPr txBox="1"/>
          <p:nvPr/>
        </p:nvSpPr>
        <p:spPr>
          <a:xfrm>
            <a:off x="273588" y="4565681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EB80F122-5C22-4A94-958F-11B15D7437C8}"/>
              </a:ext>
            </a:extLst>
          </p:cNvPr>
          <p:cNvSpPr txBox="1"/>
          <p:nvPr/>
        </p:nvSpPr>
        <p:spPr>
          <a:xfrm>
            <a:off x="4222695" y="6711145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ED8937A9-B911-4E44-AE88-E219356628D5}"/>
              </a:ext>
            </a:extLst>
          </p:cNvPr>
          <p:cNvCxnSpPr/>
          <p:nvPr/>
        </p:nvCxnSpPr>
        <p:spPr>
          <a:xfrm>
            <a:off x="5868350" y="4384707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>
            <a:extLst>
              <a:ext uri="{FF2B5EF4-FFF2-40B4-BE49-F238E27FC236}">
                <a16:creationId xmlns:a16="http://schemas.microsoft.com/office/drawing/2014/main" id="{D1F7D940-7188-4CA4-BA8E-FAAD981B864A}"/>
              </a:ext>
            </a:extLst>
          </p:cNvPr>
          <p:cNvCxnSpPr>
            <a:cxnSpLocks/>
          </p:cNvCxnSpPr>
          <p:nvPr/>
        </p:nvCxnSpPr>
        <p:spPr>
          <a:xfrm flipH="1">
            <a:off x="5868350" y="7127907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xtBox 262">
            <a:extLst>
              <a:ext uri="{FF2B5EF4-FFF2-40B4-BE49-F238E27FC236}">
                <a16:creationId xmlns:a16="http://schemas.microsoft.com/office/drawing/2014/main" id="{3A81CDB9-23F2-44EC-A51B-6DD38BFC065B}"/>
              </a:ext>
            </a:extLst>
          </p:cNvPr>
          <p:cNvSpPr txBox="1"/>
          <p:nvPr/>
        </p:nvSpPr>
        <p:spPr>
          <a:xfrm>
            <a:off x="5314223" y="4565682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F4B40EBF-6DD6-46F8-A337-5225060920E8}"/>
              </a:ext>
            </a:extLst>
          </p:cNvPr>
          <p:cNvSpPr txBox="1"/>
          <p:nvPr/>
        </p:nvSpPr>
        <p:spPr>
          <a:xfrm>
            <a:off x="9248582" y="6711143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F73F6402-5FBE-4A59-AEA1-1B40FB88876D}"/>
              </a:ext>
            </a:extLst>
          </p:cNvPr>
          <p:cNvCxnSpPr>
            <a:cxnSpLocks/>
          </p:cNvCxnSpPr>
          <p:nvPr/>
        </p:nvCxnSpPr>
        <p:spPr>
          <a:xfrm>
            <a:off x="5868350" y="7127907"/>
            <a:ext cx="3058937" cy="0"/>
          </a:xfrm>
          <a:prstGeom prst="line">
            <a:avLst/>
          </a:prstGeom>
          <a:ln w="1270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3886200"/>
            <a:ext cx="10058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V="1">
            <a:off x="5032484" y="1"/>
            <a:ext cx="0" cy="77723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B32FD407-EC5A-44A8-916D-BA68A5F09C48}"/>
              </a:ext>
            </a:extLst>
          </p:cNvPr>
          <p:cNvCxnSpPr>
            <a:cxnSpLocks/>
          </p:cNvCxnSpPr>
          <p:nvPr/>
        </p:nvCxnSpPr>
        <p:spPr>
          <a:xfrm flipH="1" flipV="1">
            <a:off x="5888054" y="941559"/>
            <a:ext cx="3054140" cy="2288475"/>
          </a:xfrm>
          <a:prstGeom prst="line">
            <a:avLst/>
          </a:prstGeom>
          <a:ln w="1270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1DDDB8AF-1CE5-43B6-A5E4-A553412C748E}"/>
              </a:ext>
            </a:extLst>
          </p:cNvPr>
          <p:cNvCxnSpPr>
            <a:cxnSpLocks/>
          </p:cNvCxnSpPr>
          <p:nvPr/>
        </p:nvCxnSpPr>
        <p:spPr>
          <a:xfrm>
            <a:off x="839415" y="5983039"/>
            <a:ext cx="3060975" cy="0"/>
          </a:xfrm>
          <a:prstGeom prst="line">
            <a:avLst/>
          </a:prstGeom>
          <a:ln w="1270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BFBF834-20F6-42EB-AEC8-1253695C5C17}"/>
              </a:ext>
            </a:extLst>
          </p:cNvPr>
          <p:cNvCxnSpPr>
            <a:cxnSpLocks/>
          </p:cNvCxnSpPr>
          <p:nvPr/>
        </p:nvCxnSpPr>
        <p:spPr>
          <a:xfrm flipV="1">
            <a:off x="882870" y="942826"/>
            <a:ext cx="3071910" cy="2287208"/>
          </a:xfrm>
          <a:prstGeom prst="line">
            <a:avLst/>
          </a:prstGeom>
          <a:ln w="1270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73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3886200"/>
            <a:ext cx="10058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32D90FA-D5DF-4680-B826-2AE84171312E}"/>
              </a:ext>
            </a:extLst>
          </p:cNvPr>
          <p:cNvCxnSpPr/>
          <p:nvPr/>
        </p:nvCxnSpPr>
        <p:spPr>
          <a:xfrm>
            <a:off x="882870" y="488100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68FC14D-7C79-4AC6-AB3B-4969D65AF3CF}"/>
              </a:ext>
            </a:extLst>
          </p:cNvPr>
          <p:cNvCxnSpPr>
            <a:cxnSpLocks/>
          </p:cNvCxnSpPr>
          <p:nvPr/>
        </p:nvCxnSpPr>
        <p:spPr>
          <a:xfrm flipH="1">
            <a:off x="889437" y="3231300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47B6D8C-820E-43B8-8CB4-4DA8623FA994}"/>
              </a:ext>
            </a:extLst>
          </p:cNvPr>
          <p:cNvSpPr txBox="1"/>
          <p:nvPr/>
        </p:nvSpPr>
        <p:spPr>
          <a:xfrm>
            <a:off x="321324" y="667810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54796ED-3D3B-4858-97C3-CB4BF2839EA1}"/>
              </a:ext>
            </a:extLst>
          </p:cNvPr>
          <p:cNvSpPr txBox="1"/>
          <p:nvPr/>
        </p:nvSpPr>
        <p:spPr>
          <a:xfrm>
            <a:off x="4263102" y="2814536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27D9B89-ECED-456D-B55D-1092653E7998}"/>
              </a:ext>
            </a:extLst>
          </p:cNvPr>
          <p:cNvCxnSpPr/>
          <p:nvPr/>
        </p:nvCxnSpPr>
        <p:spPr>
          <a:xfrm>
            <a:off x="5874918" y="488100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E9ABCE4-489A-4976-AD87-67D14033D6C5}"/>
              </a:ext>
            </a:extLst>
          </p:cNvPr>
          <p:cNvCxnSpPr>
            <a:cxnSpLocks/>
          </p:cNvCxnSpPr>
          <p:nvPr/>
        </p:nvCxnSpPr>
        <p:spPr>
          <a:xfrm flipH="1">
            <a:off x="5881485" y="3231300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E04E1B8-57D6-4930-9215-CE790F343665}"/>
              </a:ext>
            </a:extLst>
          </p:cNvPr>
          <p:cNvSpPr txBox="1"/>
          <p:nvPr/>
        </p:nvSpPr>
        <p:spPr>
          <a:xfrm>
            <a:off x="5314223" y="667810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CD79FB-A8FD-412D-AC94-6A6968585D3C}"/>
              </a:ext>
            </a:extLst>
          </p:cNvPr>
          <p:cNvSpPr txBox="1"/>
          <p:nvPr/>
        </p:nvSpPr>
        <p:spPr>
          <a:xfrm>
            <a:off x="9255150" y="2814536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5348B51-CE5C-4DC8-A612-88098AB1B31E}"/>
              </a:ext>
            </a:extLst>
          </p:cNvPr>
          <p:cNvCxnSpPr/>
          <p:nvPr/>
        </p:nvCxnSpPr>
        <p:spPr>
          <a:xfrm>
            <a:off x="842463" y="4384709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FAEF7D4-B199-431C-AAF0-531FC4DCB61D}"/>
              </a:ext>
            </a:extLst>
          </p:cNvPr>
          <p:cNvCxnSpPr>
            <a:cxnSpLocks/>
          </p:cNvCxnSpPr>
          <p:nvPr/>
        </p:nvCxnSpPr>
        <p:spPr>
          <a:xfrm flipH="1">
            <a:off x="839415" y="7127907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653011B-9A54-4767-90B2-AA98F25C46D8}"/>
              </a:ext>
            </a:extLst>
          </p:cNvPr>
          <p:cNvSpPr txBox="1"/>
          <p:nvPr/>
        </p:nvSpPr>
        <p:spPr>
          <a:xfrm>
            <a:off x="273588" y="4565681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EDE2D80-A40E-4DF4-B447-C8FA461A034E}"/>
              </a:ext>
            </a:extLst>
          </p:cNvPr>
          <p:cNvSpPr txBox="1"/>
          <p:nvPr/>
        </p:nvSpPr>
        <p:spPr>
          <a:xfrm>
            <a:off x="4222695" y="6711145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FDE9407-630E-4EE8-8512-0F7900BBC8FA}"/>
              </a:ext>
            </a:extLst>
          </p:cNvPr>
          <p:cNvCxnSpPr/>
          <p:nvPr/>
        </p:nvCxnSpPr>
        <p:spPr>
          <a:xfrm>
            <a:off x="5868350" y="4384707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A9609CD-2404-41DA-A3B4-FCE0C237C0C2}"/>
              </a:ext>
            </a:extLst>
          </p:cNvPr>
          <p:cNvCxnSpPr>
            <a:cxnSpLocks/>
          </p:cNvCxnSpPr>
          <p:nvPr/>
        </p:nvCxnSpPr>
        <p:spPr>
          <a:xfrm flipH="1">
            <a:off x="5868350" y="7127907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668B5876-25D8-4DA2-8ECE-433E160334C6}"/>
              </a:ext>
            </a:extLst>
          </p:cNvPr>
          <p:cNvSpPr txBox="1"/>
          <p:nvPr/>
        </p:nvSpPr>
        <p:spPr>
          <a:xfrm>
            <a:off x="5314223" y="4565682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D37170-36A5-4A04-B7C9-0F53BFF6AA8A}"/>
              </a:ext>
            </a:extLst>
          </p:cNvPr>
          <p:cNvSpPr txBox="1"/>
          <p:nvPr/>
        </p:nvSpPr>
        <p:spPr>
          <a:xfrm>
            <a:off x="9248582" y="6711143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09C6207-E369-4DF1-8E87-0CCB9907D403}"/>
              </a:ext>
            </a:extLst>
          </p:cNvPr>
          <p:cNvSpPr/>
          <p:nvPr/>
        </p:nvSpPr>
        <p:spPr>
          <a:xfrm flipV="1">
            <a:off x="903102" y="939022"/>
            <a:ext cx="3014132" cy="2289734"/>
          </a:xfrm>
          <a:custGeom>
            <a:avLst/>
            <a:gdLst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511"/>
              <a:gd name="connsiteX1" fmla="*/ 3057525 w 3057525"/>
              <a:gd name="connsiteY1" fmla="*/ 0 h 2257511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45"/>
              <a:gd name="connsiteY0" fmla="*/ 2257425 h 2257426"/>
              <a:gd name="connsiteX1" fmla="*/ 3057525 w 3057545"/>
              <a:gd name="connsiteY1" fmla="*/ 0 h 2257426"/>
              <a:gd name="connsiteX0" fmla="*/ 0 w 3057545"/>
              <a:gd name="connsiteY0" fmla="*/ 2257425 h 2257426"/>
              <a:gd name="connsiteX1" fmla="*/ 3057525 w 3057545"/>
              <a:gd name="connsiteY1" fmla="*/ 0 h 2257426"/>
              <a:gd name="connsiteX0" fmla="*/ 0 w 3057552"/>
              <a:gd name="connsiteY0" fmla="*/ 2257425 h 2257425"/>
              <a:gd name="connsiteX1" fmla="*/ 3057525 w 3057552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88"/>
              <a:gd name="connsiteX1" fmla="*/ 3057525 w 3057525"/>
              <a:gd name="connsiteY1" fmla="*/ 0 h 2257488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7525" h="2257425">
                <a:moveTo>
                  <a:pt x="0" y="2257425"/>
                </a:moveTo>
                <a:cubicBezTo>
                  <a:pt x="1609223" y="2252637"/>
                  <a:pt x="2795565" y="938268"/>
                  <a:pt x="3057525" y="0"/>
                </a:cubicBezTo>
              </a:path>
            </a:pathLst>
          </a:custGeom>
          <a:noFill/>
          <a:ln w="1270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B0FE38D-AEEB-475A-A7CB-CB6E4CD0404D}"/>
              </a:ext>
            </a:extLst>
          </p:cNvPr>
          <p:cNvSpPr/>
          <p:nvPr/>
        </p:nvSpPr>
        <p:spPr>
          <a:xfrm flipH="1" flipV="1">
            <a:off x="842870" y="4814856"/>
            <a:ext cx="3036412" cy="2289734"/>
          </a:xfrm>
          <a:custGeom>
            <a:avLst/>
            <a:gdLst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511"/>
              <a:gd name="connsiteX1" fmla="*/ 3057525 w 3057525"/>
              <a:gd name="connsiteY1" fmla="*/ 0 h 2257511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45"/>
              <a:gd name="connsiteY0" fmla="*/ 2257425 h 2257426"/>
              <a:gd name="connsiteX1" fmla="*/ 3057525 w 3057545"/>
              <a:gd name="connsiteY1" fmla="*/ 0 h 2257426"/>
              <a:gd name="connsiteX0" fmla="*/ 0 w 3057545"/>
              <a:gd name="connsiteY0" fmla="*/ 2257425 h 2257426"/>
              <a:gd name="connsiteX1" fmla="*/ 3057525 w 3057545"/>
              <a:gd name="connsiteY1" fmla="*/ 0 h 2257426"/>
              <a:gd name="connsiteX0" fmla="*/ 0 w 3057552"/>
              <a:gd name="connsiteY0" fmla="*/ 2257425 h 2257425"/>
              <a:gd name="connsiteX1" fmla="*/ 3057525 w 3057552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88"/>
              <a:gd name="connsiteX1" fmla="*/ 3057525 w 3057525"/>
              <a:gd name="connsiteY1" fmla="*/ 0 h 2257488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7525" h="2257425">
                <a:moveTo>
                  <a:pt x="0" y="2257425"/>
                </a:moveTo>
                <a:cubicBezTo>
                  <a:pt x="1609223" y="2252637"/>
                  <a:pt x="2795565" y="938268"/>
                  <a:pt x="3057525" y="0"/>
                </a:cubicBezTo>
              </a:path>
            </a:pathLst>
          </a:custGeom>
          <a:noFill/>
          <a:ln w="1270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96D41915-D64F-446D-B9F3-5A960841CE65}"/>
              </a:ext>
            </a:extLst>
          </p:cNvPr>
          <p:cNvSpPr/>
          <p:nvPr/>
        </p:nvSpPr>
        <p:spPr>
          <a:xfrm flipH="1">
            <a:off x="5867300" y="939022"/>
            <a:ext cx="3036412" cy="2287204"/>
          </a:xfrm>
          <a:custGeom>
            <a:avLst/>
            <a:gdLst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511"/>
              <a:gd name="connsiteX1" fmla="*/ 3057525 w 3057525"/>
              <a:gd name="connsiteY1" fmla="*/ 0 h 2257511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45"/>
              <a:gd name="connsiteY0" fmla="*/ 2257425 h 2257426"/>
              <a:gd name="connsiteX1" fmla="*/ 3057525 w 3057545"/>
              <a:gd name="connsiteY1" fmla="*/ 0 h 2257426"/>
              <a:gd name="connsiteX0" fmla="*/ 0 w 3057545"/>
              <a:gd name="connsiteY0" fmla="*/ 2257425 h 2257426"/>
              <a:gd name="connsiteX1" fmla="*/ 3057525 w 3057545"/>
              <a:gd name="connsiteY1" fmla="*/ 0 h 2257426"/>
              <a:gd name="connsiteX0" fmla="*/ 0 w 3057552"/>
              <a:gd name="connsiteY0" fmla="*/ 2257425 h 2257425"/>
              <a:gd name="connsiteX1" fmla="*/ 3057525 w 3057552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88"/>
              <a:gd name="connsiteX1" fmla="*/ 3057525 w 3057525"/>
              <a:gd name="connsiteY1" fmla="*/ 0 h 2257488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7525" h="2257425">
                <a:moveTo>
                  <a:pt x="0" y="2257425"/>
                </a:moveTo>
                <a:cubicBezTo>
                  <a:pt x="1609223" y="2252637"/>
                  <a:pt x="2795565" y="938268"/>
                  <a:pt x="3057525" y="0"/>
                </a:cubicBezTo>
              </a:path>
            </a:pathLst>
          </a:custGeom>
          <a:noFill/>
          <a:ln w="1270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8647D5F-B52E-42A4-9342-88DCBD3DB0B5}"/>
              </a:ext>
            </a:extLst>
          </p:cNvPr>
          <p:cNvSpPr/>
          <p:nvPr/>
        </p:nvSpPr>
        <p:spPr>
          <a:xfrm>
            <a:off x="5900107" y="4838170"/>
            <a:ext cx="3056306" cy="2288463"/>
          </a:xfrm>
          <a:custGeom>
            <a:avLst/>
            <a:gdLst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511"/>
              <a:gd name="connsiteX1" fmla="*/ 3057525 w 3057525"/>
              <a:gd name="connsiteY1" fmla="*/ 0 h 2257511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45"/>
              <a:gd name="connsiteY0" fmla="*/ 2257425 h 2257426"/>
              <a:gd name="connsiteX1" fmla="*/ 3057525 w 3057545"/>
              <a:gd name="connsiteY1" fmla="*/ 0 h 2257426"/>
              <a:gd name="connsiteX0" fmla="*/ 0 w 3057545"/>
              <a:gd name="connsiteY0" fmla="*/ 2257425 h 2257426"/>
              <a:gd name="connsiteX1" fmla="*/ 3057525 w 3057545"/>
              <a:gd name="connsiteY1" fmla="*/ 0 h 2257426"/>
              <a:gd name="connsiteX0" fmla="*/ 0 w 3057552"/>
              <a:gd name="connsiteY0" fmla="*/ 2257425 h 2257425"/>
              <a:gd name="connsiteX1" fmla="*/ 3057525 w 3057552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88"/>
              <a:gd name="connsiteX1" fmla="*/ 3057525 w 3057525"/>
              <a:gd name="connsiteY1" fmla="*/ 0 h 2257488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7525" h="2257425">
                <a:moveTo>
                  <a:pt x="0" y="2257425"/>
                </a:moveTo>
                <a:cubicBezTo>
                  <a:pt x="1609223" y="2252637"/>
                  <a:pt x="2795565" y="938268"/>
                  <a:pt x="3057525" y="0"/>
                </a:cubicBezTo>
              </a:path>
            </a:pathLst>
          </a:custGeom>
          <a:noFill/>
          <a:ln w="1270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92DE004-BF62-49B4-BAFB-09A038A4A6EF}"/>
              </a:ext>
            </a:extLst>
          </p:cNvPr>
          <p:cNvCxnSpPr/>
          <p:nvPr/>
        </p:nvCxnSpPr>
        <p:spPr>
          <a:xfrm flipV="1">
            <a:off x="5032484" y="1"/>
            <a:ext cx="0" cy="77723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612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3886200"/>
            <a:ext cx="10058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V="1">
            <a:off x="5032484" y="1"/>
            <a:ext cx="0" cy="77723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E714F64-B969-4A45-88ED-8191DCF2B3F1}"/>
              </a:ext>
            </a:extLst>
          </p:cNvPr>
          <p:cNvCxnSpPr/>
          <p:nvPr/>
        </p:nvCxnSpPr>
        <p:spPr>
          <a:xfrm>
            <a:off x="882870" y="488100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7FC9734-C2D3-497C-BA8D-930F30BE9F8E}"/>
              </a:ext>
            </a:extLst>
          </p:cNvPr>
          <p:cNvCxnSpPr>
            <a:cxnSpLocks/>
          </p:cNvCxnSpPr>
          <p:nvPr/>
        </p:nvCxnSpPr>
        <p:spPr>
          <a:xfrm flipH="1">
            <a:off x="889437" y="3231300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B0DA30BC-CC6C-4738-B44C-BFB3A528C6F0}"/>
              </a:ext>
            </a:extLst>
          </p:cNvPr>
          <p:cNvSpPr txBox="1"/>
          <p:nvPr/>
        </p:nvSpPr>
        <p:spPr>
          <a:xfrm>
            <a:off x="321324" y="667810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754FB1-CF43-46D5-99A6-2E3607B93EC5}"/>
              </a:ext>
            </a:extLst>
          </p:cNvPr>
          <p:cNvSpPr txBox="1"/>
          <p:nvPr/>
        </p:nvSpPr>
        <p:spPr>
          <a:xfrm>
            <a:off x="4263102" y="2814536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EC83D6D-0883-4F28-AC23-33B5484664EA}"/>
              </a:ext>
            </a:extLst>
          </p:cNvPr>
          <p:cNvCxnSpPr/>
          <p:nvPr/>
        </p:nvCxnSpPr>
        <p:spPr>
          <a:xfrm>
            <a:off x="5874918" y="488100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00F2B21-CD1A-4149-965A-DD59B03DB66A}"/>
              </a:ext>
            </a:extLst>
          </p:cNvPr>
          <p:cNvCxnSpPr>
            <a:cxnSpLocks/>
          </p:cNvCxnSpPr>
          <p:nvPr/>
        </p:nvCxnSpPr>
        <p:spPr>
          <a:xfrm flipH="1">
            <a:off x="5881485" y="3231300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7DB887-786C-4CC5-A1D3-3417D3D5EC8F}"/>
              </a:ext>
            </a:extLst>
          </p:cNvPr>
          <p:cNvSpPr txBox="1"/>
          <p:nvPr/>
        </p:nvSpPr>
        <p:spPr>
          <a:xfrm>
            <a:off x="5314223" y="667810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02404DD-DB0B-4CB2-A50A-8772E42C58FC}"/>
              </a:ext>
            </a:extLst>
          </p:cNvPr>
          <p:cNvSpPr txBox="1"/>
          <p:nvPr/>
        </p:nvSpPr>
        <p:spPr>
          <a:xfrm>
            <a:off x="9255150" y="2814536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ABC2BCE-EC98-44F1-876A-AAE20115AD27}"/>
              </a:ext>
            </a:extLst>
          </p:cNvPr>
          <p:cNvCxnSpPr/>
          <p:nvPr/>
        </p:nvCxnSpPr>
        <p:spPr>
          <a:xfrm>
            <a:off x="842463" y="4384709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584F6A0-0600-4C53-A322-C2232D2E3B17}"/>
              </a:ext>
            </a:extLst>
          </p:cNvPr>
          <p:cNvCxnSpPr>
            <a:cxnSpLocks/>
          </p:cNvCxnSpPr>
          <p:nvPr/>
        </p:nvCxnSpPr>
        <p:spPr>
          <a:xfrm flipH="1">
            <a:off x="839415" y="7127907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1F43A9D0-CA15-43AC-AE4A-99B25ABFA6BB}"/>
              </a:ext>
            </a:extLst>
          </p:cNvPr>
          <p:cNvSpPr txBox="1"/>
          <p:nvPr/>
        </p:nvSpPr>
        <p:spPr>
          <a:xfrm>
            <a:off x="273588" y="4565681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E9161FD-09FA-48B2-B0FD-7FA662248CF8}"/>
              </a:ext>
            </a:extLst>
          </p:cNvPr>
          <p:cNvSpPr txBox="1"/>
          <p:nvPr/>
        </p:nvSpPr>
        <p:spPr>
          <a:xfrm>
            <a:off x="4222695" y="6711145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4F1AC70F-0112-406B-B936-F5B508947816}"/>
              </a:ext>
            </a:extLst>
          </p:cNvPr>
          <p:cNvCxnSpPr/>
          <p:nvPr/>
        </p:nvCxnSpPr>
        <p:spPr>
          <a:xfrm>
            <a:off x="5868350" y="4384707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2BF1B9F-C16E-4F98-B345-74CFE7EFDD10}"/>
              </a:ext>
            </a:extLst>
          </p:cNvPr>
          <p:cNvCxnSpPr>
            <a:cxnSpLocks/>
          </p:cNvCxnSpPr>
          <p:nvPr/>
        </p:nvCxnSpPr>
        <p:spPr>
          <a:xfrm flipH="1">
            <a:off x="5868350" y="7127907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62A98388-821B-4B3D-ACCD-7E26BE45E57D}"/>
              </a:ext>
            </a:extLst>
          </p:cNvPr>
          <p:cNvSpPr txBox="1"/>
          <p:nvPr/>
        </p:nvSpPr>
        <p:spPr>
          <a:xfrm>
            <a:off x="5314223" y="4565682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BAE3B84-2F30-4179-BF76-684CCB71B9F0}"/>
              </a:ext>
            </a:extLst>
          </p:cNvPr>
          <p:cNvSpPr txBox="1"/>
          <p:nvPr/>
        </p:nvSpPr>
        <p:spPr>
          <a:xfrm>
            <a:off x="9248582" y="6711143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2DED49-95D2-4438-A3FE-940ACA43C37F}"/>
              </a:ext>
            </a:extLst>
          </p:cNvPr>
          <p:cNvSpPr/>
          <p:nvPr/>
        </p:nvSpPr>
        <p:spPr>
          <a:xfrm flipV="1">
            <a:off x="900600" y="920779"/>
            <a:ext cx="3047614" cy="2307977"/>
          </a:xfrm>
          <a:custGeom>
            <a:avLst/>
            <a:gdLst>
              <a:gd name="connsiteX0" fmla="*/ 0 w 3063240"/>
              <a:gd name="connsiteY0" fmla="*/ 1150621 h 1150621"/>
              <a:gd name="connsiteX1" fmla="*/ 1531620 w 3063240"/>
              <a:gd name="connsiteY1" fmla="*/ 1 h 1150621"/>
              <a:gd name="connsiteX2" fmla="*/ 3063240 w 3063240"/>
              <a:gd name="connsiteY2" fmla="*/ 1143001 h 1150621"/>
              <a:gd name="connsiteX0" fmla="*/ 0 w 3063240"/>
              <a:gd name="connsiteY0" fmla="*/ 1150621 h 1150621"/>
              <a:gd name="connsiteX1" fmla="*/ 1531620 w 3063240"/>
              <a:gd name="connsiteY1" fmla="*/ 1 h 1150621"/>
              <a:gd name="connsiteX2" fmla="*/ 3063240 w 3063240"/>
              <a:gd name="connsiteY2" fmla="*/ 1143001 h 1150621"/>
              <a:gd name="connsiteX0" fmla="*/ 0 w 3063240"/>
              <a:gd name="connsiteY0" fmla="*/ 1150621 h 1150621"/>
              <a:gd name="connsiteX1" fmla="*/ 1531620 w 3063240"/>
              <a:gd name="connsiteY1" fmla="*/ 1 h 1150621"/>
              <a:gd name="connsiteX2" fmla="*/ 3063240 w 3063240"/>
              <a:gd name="connsiteY2" fmla="*/ 1143001 h 1150621"/>
              <a:gd name="connsiteX0" fmla="*/ 0 w 3063241"/>
              <a:gd name="connsiteY0" fmla="*/ 1150621 h 1150621"/>
              <a:gd name="connsiteX1" fmla="*/ 1531620 w 3063241"/>
              <a:gd name="connsiteY1" fmla="*/ 1 h 1150621"/>
              <a:gd name="connsiteX2" fmla="*/ 3063240 w 3063241"/>
              <a:gd name="connsiteY2" fmla="*/ 1143001 h 1150621"/>
              <a:gd name="connsiteX0" fmla="*/ 0 w 3063241"/>
              <a:gd name="connsiteY0" fmla="*/ 1150621 h 1150621"/>
              <a:gd name="connsiteX1" fmla="*/ 1531620 w 3063241"/>
              <a:gd name="connsiteY1" fmla="*/ 1 h 1150621"/>
              <a:gd name="connsiteX2" fmla="*/ 3063240 w 3063241"/>
              <a:gd name="connsiteY2" fmla="*/ 1143001 h 1150621"/>
              <a:gd name="connsiteX0" fmla="*/ 0 w 3063241"/>
              <a:gd name="connsiteY0" fmla="*/ 1150621 h 1150621"/>
              <a:gd name="connsiteX1" fmla="*/ 1531620 w 3063241"/>
              <a:gd name="connsiteY1" fmla="*/ 1 h 1150621"/>
              <a:gd name="connsiteX2" fmla="*/ 3063240 w 3063241"/>
              <a:gd name="connsiteY2" fmla="*/ 1143001 h 1150621"/>
              <a:gd name="connsiteX0" fmla="*/ 0 w 3063241"/>
              <a:gd name="connsiteY0" fmla="*/ 1150621 h 1150621"/>
              <a:gd name="connsiteX1" fmla="*/ 1531620 w 3063241"/>
              <a:gd name="connsiteY1" fmla="*/ 1 h 1150621"/>
              <a:gd name="connsiteX2" fmla="*/ 3063240 w 3063241"/>
              <a:gd name="connsiteY2" fmla="*/ 1143001 h 1150621"/>
              <a:gd name="connsiteX0" fmla="*/ 0 w 3063241"/>
              <a:gd name="connsiteY0" fmla="*/ 1150621 h 1150621"/>
              <a:gd name="connsiteX1" fmla="*/ 1531620 w 3063241"/>
              <a:gd name="connsiteY1" fmla="*/ 1 h 1150621"/>
              <a:gd name="connsiteX2" fmla="*/ 3063240 w 3063241"/>
              <a:gd name="connsiteY2" fmla="*/ 1143001 h 1150621"/>
              <a:gd name="connsiteX0" fmla="*/ 0 w 3063241"/>
              <a:gd name="connsiteY0" fmla="*/ 1150621 h 1150621"/>
              <a:gd name="connsiteX1" fmla="*/ 1531620 w 3063241"/>
              <a:gd name="connsiteY1" fmla="*/ 1 h 1150621"/>
              <a:gd name="connsiteX2" fmla="*/ 3063240 w 3063241"/>
              <a:gd name="connsiteY2" fmla="*/ 1143001 h 1150621"/>
              <a:gd name="connsiteX0" fmla="*/ 0 w 3063241"/>
              <a:gd name="connsiteY0" fmla="*/ 1150829 h 1150829"/>
              <a:gd name="connsiteX1" fmla="*/ 1531620 w 3063241"/>
              <a:gd name="connsiteY1" fmla="*/ 209 h 1150829"/>
              <a:gd name="connsiteX2" fmla="*/ 3063240 w 3063241"/>
              <a:gd name="connsiteY2" fmla="*/ 1143209 h 1150829"/>
              <a:gd name="connsiteX0" fmla="*/ 0 w 3063241"/>
              <a:gd name="connsiteY0" fmla="*/ 1150829 h 1150829"/>
              <a:gd name="connsiteX1" fmla="*/ 1531620 w 3063241"/>
              <a:gd name="connsiteY1" fmla="*/ 209 h 1150829"/>
              <a:gd name="connsiteX2" fmla="*/ 3063240 w 3063241"/>
              <a:gd name="connsiteY2" fmla="*/ 1143209 h 115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63241" h="1150829">
                <a:moveTo>
                  <a:pt x="0" y="1150829"/>
                </a:moveTo>
                <a:cubicBezTo>
                  <a:pt x="0" y="675214"/>
                  <a:pt x="678180" y="-13761"/>
                  <a:pt x="1531620" y="209"/>
                </a:cubicBezTo>
                <a:cubicBezTo>
                  <a:pt x="2385060" y="14179"/>
                  <a:pt x="3064510" y="692359"/>
                  <a:pt x="3063240" y="1143209"/>
                </a:cubicBezTo>
              </a:path>
            </a:pathLst>
          </a:custGeom>
          <a:noFill/>
          <a:ln w="1270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6BED6CE-4E5C-4EF5-952C-7D1C7D4D1C37}"/>
              </a:ext>
            </a:extLst>
          </p:cNvPr>
          <p:cNvSpPr/>
          <p:nvPr/>
        </p:nvSpPr>
        <p:spPr>
          <a:xfrm>
            <a:off x="5881485" y="920779"/>
            <a:ext cx="3063241" cy="2287205"/>
          </a:xfrm>
          <a:custGeom>
            <a:avLst/>
            <a:gdLst>
              <a:gd name="connsiteX0" fmla="*/ 0 w 3063240"/>
              <a:gd name="connsiteY0" fmla="*/ 1150621 h 1150621"/>
              <a:gd name="connsiteX1" fmla="*/ 1531620 w 3063240"/>
              <a:gd name="connsiteY1" fmla="*/ 1 h 1150621"/>
              <a:gd name="connsiteX2" fmla="*/ 3063240 w 3063240"/>
              <a:gd name="connsiteY2" fmla="*/ 1143001 h 1150621"/>
              <a:gd name="connsiteX0" fmla="*/ 0 w 3063240"/>
              <a:gd name="connsiteY0" fmla="*/ 1150621 h 1150621"/>
              <a:gd name="connsiteX1" fmla="*/ 1531620 w 3063240"/>
              <a:gd name="connsiteY1" fmla="*/ 1 h 1150621"/>
              <a:gd name="connsiteX2" fmla="*/ 3063240 w 3063240"/>
              <a:gd name="connsiteY2" fmla="*/ 1143001 h 1150621"/>
              <a:gd name="connsiteX0" fmla="*/ 0 w 3063240"/>
              <a:gd name="connsiteY0" fmla="*/ 1150621 h 1150621"/>
              <a:gd name="connsiteX1" fmla="*/ 1531620 w 3063240"/>
              <a:gd name="connsiteY1" fmla="*/ 1 h 1150621"/>
              <a:gd name="connsiteX2" fmla="*/ 3063240 w 3063240"/>
              <a:gd name="connsiteY2" fmla="*/ 1143001 h 1150621"/>
              <a:gd name="connsiteX0" fmla="*/ 0 w 3063241"/>
              <a:gd name="connsiteY0" fmla="*/ 1150621 h 1150621"/>
              <a:gd name="connsiteX1" fmla="*/ 1531620 w 3063241"/>
              <a:gd name="connsiteY1" fmla="*/ 1 h 1150621"/>
              <a:gd name="connsiteX2" fmla="*/ 3063240 w 3063241"/>
              <a:gd name="connsiteY2" fmla="*/ 1143001 h 1150621"/>
              <a:gd name="connsiteX0" fmla="*/ 0 w 3063241"/>
              <a:gd name="connsiteY0" fmla="*/ 1150621 h 1150621"/>
              <a:gd name="connsiteX1" fmla="*/ 1531620 w 3063241"/>
              <a:gd name="connsiteY1" fmla="*/ 1 h 1150621"/>
              <a:gd name="connsiteX2" fmla="*/ 3063240 w 3063241"/>
              <a:gd name="connsiteY2" fmla="*/ 1143001 h 1150621"/>
              <a:gd name="connsiteX0" fmla="*/ 0 w 3063241"/>
              <a:gd name="connsiteY0" fmla="*/ 1150621 h 1150621"/>
              <a:gd name="connsiteX1" fmla="*/ 1531620 w 3063241"/>
              <a:gd name="connsiteY1" fmla="*/ 1 h 1150621"/>
              <a:gd name="connsiteX2" fmla="*/ 3063240 w 3063241"/>
              <a:gd name="connsiteY2" fmla="*/ 1143001 h 1150621"/>
              <a:gd name="connsiteX0" fmla="*/ 0 w 3063241"/>
              <a:gd name="connsiteY0" fmla="*/ 1150621 h 1150621"/>
              <a:gd name="connsiteX1" fmla="*/ 1531620 w 3063241"/>
              <a:gd name="connsiteY1" fmla="*/ 1 h 1150621"/>
              <a:gd name="connsiteX2" fmla="*/ 3063240 w 3063241"/>
              <a:gd name="connsiteY2" fmla="*/ 1143001 h 1150621"/>
              <a:gd name="connsiteX0" fmla="*/ 0 w 3063241"/>
              <a:gd name="connsiteY0" fmla="*/ 1150621 h 1150621"/>
              <a:gd name="connsiteX1" fmla="*/ 1531620 w 3063241"/>
              <a:gd name="connsiteY1" fmla="*/ 1 h 1150621"/>
              <a:gd name="connsiteX2" fmla="*/ 3063240 w 3063241"/>
              <a:gd name="connsiteY2" fmla="*/ 1143001 h 1150621"/>
              <a:gd name="connsiteX0" fmla="*/ 0 w 3063241"/>
              <a:gd name="connsiteY0" fmla="*/ 1150621 h 1150621"/>
              <a:gd name="connsiteX1" fmla="*/ 1531620 w 3063241"/>
              <a:gd name="connsiteY1" fmla="*/ 1 h 1150621"/>
              <a:gd name="connsiteX2" fmla="*/ 3063240 w 3063241"/>
              <a:gd name="connsiteY2" fmla="*/ 1143001 h 1150621"/>
              <a:gd name="connsiteX0" fmla="*/ 0 w 3063241"/>
              <a:gd name="connsiteY0" fmla="*/ 1150829 h 1150829"/>
              <a:gd name="connsiteX1" fmla="*/ 1531620 w 3063241"/>
              <a:gd name="connsiteY1" fmla="*/ 209 h 1150829"/>
              <a:gd name="connsiteX2" fmla="*/ 3063240 w 3063241"/>
              <a:gd name="connsiteY2" fmla="*/ 1143209 h 1150829"/>
              <a:gd name="connsiteX0" fmla="*/ 0 w 3063241"/>
              <a:gd name="connsiteY0" fmla="*/ 1150829 h 1150829"/>
              <a:gd name="connsiteX1" fmla="*/ 1531620 w 3063241"/>
              <a:gd name="connsiteY1" fmla="*/ 209 h 1150829"/>
              <a:gd name="connsiteX2" fmla="*/ 3063240 w 3063241"/>
              <a:gd name="connsiteY2" fmla="*/ 1143209 h 115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63241" h="1150829">
                <a:moveTo>
                  <a:pt x="0" y="1150829"/>
                </a:moveTo>
                <a:cubicBezTo>
                  <a:pt x="0" y="675214"/>
                  <a:pt x="678180" y="-13761"/>
                  <a:pt x="1531620" y="209"/>
                </a:cubicBezTo>
                <a:cubicBezTo>
                  <a:pt x="2385060" y="14179"/>
                  <a:pt x="3064510" y="692359"/>
                  <a:pt x="3063240" y="1143209"/>
                </a:cubicBezTo>
              </a:path>
            </a:pathLst>
          </a:custGeom>
          <a:noFill/>
          <a:ln w="1270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8AD2254-AC9C-4778-A5BD-DC2EDDA6B7AE}"/>
              </a:ext>
            </a:extLst>
          </p:cNvPr>
          <p:cNvSpPr/>
          <p:nvPr/>
        </p:nvSpPr>
        <p:spPr>
          <a:xfrm>
            <a:off x="5874918" y="4870932"/>
            <a:ext cx="3055643" cy="2255709"/>
          </a:xfrm>
          <a:custGeom>
            <a:avLst/>
            <a:gdLst>
              <a:gd name="connsiteX0" fmla="*/ 0 w 3055620"/>
              <a:gd name="connsiteY0" fmla="*/ 1158254 h 2255535"/>
              <a:gd name="connsiteX1" fmla="*/ 769620 w 3055620"/>
              <a:gd name="connsiteY1" fmla="*/ 14 h 2255535"/>
              <a:gd name="connsiteX2" fmla="*/ 1539240 w 3055620"/>
              <a:gd name="connsiteY2" fmla="*/ 1135394 h 2255535"/>
              <a:gd name="connsiteX3" fmla="*/ 2270760 w 3055620"/>
              <a:gd name="connsiteY3" fmla="*/ 2255534 h 2255535"/>
              <a:gd name="connsiteX4" fmla="*/ 3055620 w 3055620"/>
              <a:gd name="connsiteY4" fmla="*/ 1127774 h 2255535"/>
              <a:gd name="connsiteX0" fmla="*/ 0 w 3055620"/>
              <a:gd name="connsiteY0" fmla="*/ 1158254 h 2255535"/>
              <a:gd name="connsiteX1" fmla="*/ 769620 w 3055620"/>
              <a:gd name="connsiteY1" fmla="*/ 14 h 2255535"/>
              <a:gd name="connsiteX2" fmla="*/ 1539240 w 3055620"/>
              <a:gd name="connsiteY2" fmla="*/ 1135394 h 2255535"/>
              <a:gd name="connsiteX3" fmla="*/ 2270760 w 3055620"/>
              <a:gd name="connsiteY3" fmla="*/ 2255534 h 2255535"/>
              <a:gd name="connsiteX4" fmla="*/ 3055620 w 3055620"/>
              <a:gd name="connsiteY4" fmla="*/ 1127774 h 2255535"/>
              <a:gd name="connsiteX0" fmla="*/ 0 w 3055620"/>
              <a:gd name="connsiteY0" fmla="*/ 1158254 h 2255535"/>
              <a:gd name="connsiteX1" fmla="*/ 769620 w 3055620"/>
              <a:gd name="connsiteY1" fmla="*/ 14 h 2255535"/>
              <a:gd name="connsiteX2" fmla="*/ 1539240 w 3055620"/>
              <a:gd name="connsiteY2" fmla="*/ 1135394 h 2255535"/>
              <a:gd name="connsiteX3" fmla="*/ 2270760 w 3055620"/>
              <a:gd name="connsiteY3" fmla="*/ 2255534 h 2255535"/>
              <a:gd name="connsiteX4" fmla="*/ 3055620 w 3055620"/>
              <a:gd name="connsiteY4" fmla="*/ 1127774 h 2255535"/>
              <a:gd name="connsiteX0" fmla="*/ 0 w 3055620"/>
              <a:gd name="connsiteY0" fmla="*/ 1158254 h 2255535"/>
              <a:gd name="connsiteX1" fmla="*/ 769620 w 3055620"/>
              <a:gd name="connsiteY1" fmla="*/ 14 h 2255535"/>
              <a:gd name="connsiteX2" fmla="*/ 1539240 w 3055620"/>
              <a:gd name="connsiteY2" fmla="*/ 1135394 h 2255535"/>
              <a:gd name="connsiteX3" fmla="*/ 2270760 w 3055620"/>
              <a:gd name="connsiteY3" fmla="*/ 2255534 h 2255535"/>
              <a:gd name="connsiteX4" fmla="*/ 3055620 w 3055620"/>
              <a:gd name="connsiteY4" fmla="*/ 1127774 h 2255535"/>
              <a:gd name="connsiteX0" fmla="*/ 0 w 3055620"/>
              <a:gd name="connsiteY0" fmla="*/ 1158253 h 2255534"/>
              <a:gd name="connsiteX1" fmla="*/ 769620 w 3055620"/>
              <a:gd name="connsiteY1" fmla="*/ 13 h 2255534"/>
              <a:gd name="connsiteX2" fmla="*/ 1539240 w 3055620"/>
              <a:gd name="connsiteY2" fmla="*/ 1135393 h 2255534"/>
              <a:gd name="connsiteX3" fmla="*/ 2270760 w 3055620"/>
              <a:gd name="connsiteY3" fmla="*/ 2255533 h 2255534"/>
              <a:gd name="connsiteX4" fmla="*/ 3055620 w 3055620"/>
              <a:gd name="connsiteY4" fmla="*/ 1127773 h 2255534"/>
              <a:gd name="connsiteX0" fmla="*/ 0 w 3055620"/>
              <a:gd name="connsiteY0" fmla="*/ 1158254 h 2255535"/>
              <a:gd name="connsiteX1" fmla="*/ 769620 w 3055620"/>
              <a:gd name="connsiteY1" fmla="*/ 14 h 2255535"/>
              <a:gd name="connsiteX2" fmla="*/ 1539240 w 3055620"/>
              <a:gd name="connsiteY2" fmla="*/ 1135394 h 2255535"/>
              <a:gd name="connsiteX3" fmla="*/ 2270760 w 3055620"/>
              <a:gd name="connsiteY3" fmla="*/ 2255534 h 2255535"/>
              <a:gd name="connsiteX4" fmla="*/ 3055620 w 3055620"/>
              <a:gd name="connsiteY4" fmla="*/ 1127774 h 2255535"/>
              <a:gd name="connsiteX0" fmla="*/ 0 w 3055620"/>
              <a:gd name="connsiteY0" fmla="*/ 1158254 h 2255535"/>
              <a:gd name="connsiteX1" fmla="*/ 769620 w 3055620"/>
              <a:gd name="connsiteY1" fmla="*/ 14 h 2255535"/>
              <a:gd name="connsiteX2" fmla="*/ 1539240 w 3055620"/>
              <a:gd name="connsiteY2" fmla="*/ 1135394 h 2255535"/>
              <a:gd name="connsiteX3" fmla="*/ 2270760 w 3055620"/>
              <a:gd name="connsiteY3" fmla="*/ 2255534 h 2255535"/>
              <a:gd name="connsiteX4" fmla="*/ 3055620 w 3055620"/>
              <a:gd name="connsiteY4" fmla="*/ 1127774 h 2255535"/>
              <a:gd name="connsiteX0" fmla="*/ 0 w 3055620"/>
              <a:gd name="connsiteY0" fmla="*/ 1158254 h 2255535"/>
              <a:gd name="connsiteX1" fmla="*/ 769620 w 3055620"/>
              <a:gd name="connsiteY1" fmla="*/ 14 h 2255535"/>
              <a:gd name="connsiteX2" fmla="*/ 1539240 w 3055620"/>
              <a:gd name="connsiteY2" fmla="*/ 1135394 h 2255535"/>
              <a:gd name="connsiteX3" fmla="*/ 2270760 w 3055620"/>
              <a:gd name="connsiteY3" fmla="*/ 2255534 h 2255535"/>
              <a:gd name="connsiteX4" fmla="*/ 3055620 w 3055620"/>
              <a:gd name="connsiteY4" fmla="*/ 1127774 h 2255535"/>
              <a:gd name="connsiteX0" fmla="*/ 0 w 3055620"/>
              <a:gd name="connsiteY0" fmla="*/ 1158251 h 2255532"/>
              <a:gd name="connsiteX1" fmla="*/ 769620 w 3055620"/>
              <a:gd name="connsiteY1" fmla="*/ 11 h 2255532"/>
              <a:gd name="connsiteX2" fmla="*/ 1539240 w 3055620"/>
              <a:gd name="connsiteY2" fmla="*/ 1135391 h 2255532"/>
              <a:gd name="connsiteX3" fmla="*/ 2270760 w 3055620"/>
              <a:gd name="connsiteY3" fmla="*/ 2255531 h 2255532"/>
              <a:gd name="connsiteX4" fmla="*/ 3055620 w 3055620"/>
              <a:gd name="connsiteY4" fmla="*/ 1127771 h 2255532"/>
              <a:gd name="connsiteX0" fmla="*/ 9 w 3055629"/>
              <a:gd name="connsiteY0" fmla="*/ 1158251 h 2255532"/>
              <a:gd name="connsiteX1" fmla="*/ 769629 w 3055629"/>
              <a:gd name="connsiteY1" fmla="*/ 11 h 2255532"/>
              <a:gd name="connsiteX2" fmla="*/ 1539249 w 3055629"/>
              <a:gd name="connsiteY2" fmla="*/ 1135391 h 2255532"/>
              <a:gd name="connsiteX3" fmla="*/ 2270769 w 3055629"/>
              <a:gd name="connsiteY3" fmla="*/ 2255531 h 2255532"/>
              <a:gd name="connsiteX4" fmla="*/ 3055629 w 3055629"/>
              <a:gd name="connsiteY4" fmla="*/ 1127771 h 2255532"/>
              <a:gd name="connsiteX0" fmla="*/ 23 w 3055643"/>
              <a:gd name="connsiteY0" fmla="*/ 1158251 h 2255532"/>
              <a:gd name="connsiteX1" fmla="*/ 769643 w 3055643"/>
              <a:gd name="connsiteY1" fmla="*/ 11 h 2255532"/>
              <a:gd name="connsiteX2" fmla="*/ 1539263 w 3055643"/>
              <a:gd name="connsiteY2" fmla="*/ 1135391 h 2255532"/>
              <a:gd name="connsiteX3" fmla="*/ 2270783 w 3055643"/>
              <a:gd name="connsiteY3" fmla="*/ 2255531 h 2255532"/>
              <a:gd name="connsiteX4" fmla="*/ 3055643 w 3055643"/>
              <a:gd name="connsiteY4" fmla="*/ 1127771 h 2255532"/>
              <a:gd name="connsiteX0" fmla="*/ 0 w 3055620"/>
              <a:gd name="connsiteY0" fmla="*/ 1158251 h 2255532"/>
              <a:gd name="connsiteX1" fmla="*/ 769620 w 3055620"/>
              <a:gd name="connsiteY1" fmla="*/ 11 h 2255532"/>
              <a:gd name="connsiteX2" fmla="*/ 1539240 w 3055620"/>
              <a:gd name="connsiteY2" fmla="*/ 1135391 h 2255532"/>
              <a:gd name="connsiteX3" fmla="*/ 2270760 w 3055620"/>
              <a:gd name="connsiteY3" fmla="*/ 2255531 h 2255532"/>
              <a:gd name="connsiteX4" fmla="*/ 3055620 w 3055620"/>
              <a:gd name="connsiteY4" fmla="*/ 1127771 h 2255532"/>
              <a:gd name="connsiteX0" fmla="*/ 0 w 3055620"/>
              <a:gd name="connsiteY0" fmla="*/ 1158251 h 2255532"/>
              <a:gd name="connsiteX1" fmla="*/ 769620 w 3055620"/>
              <a:gd name="connsiteY1" fmla="*/ 11 h 2255532"/>
              <a:gd name="connsiteX2" fmla="*/ 1539240 w 3055620"/>
              <a:gd name="connsiteY2" fmla="*/ 1135391 h 2255532"/>
              <a:gd name="connsiteX3" fmla="*/ 2270760 w 3055620"/>
              <a:gd name="connsiteY3" fmla="*/ 2255531 h 2255532"/>
              <a:gd name="connsiteX4" fmla="*/ 3055620 w 3055620"/>
              <a:gd name="connsiteY4" fmla="*/ 1127771 h 2255532"/>
              <a:gd name="connsiteX0" fmla="*/ 23 w 3055643"/>
              <a:gd name="connsiteY0" fmla="*/ 1158251 h 2255532"/>
              <a:gd name="connsiteX1" fmla="*/ 769643 w 3055643"/>
              <a:gd name="connsiteY1" fmla="*/ 11 h 2255532"/>
              <a:gd name="connsiteX2" fmla="*/ 1539263 w 3055643"/>
              <a:gd name="connsiteY2" fmla="*/ 1135391 h 2255532"/>
              <a:gd name="connsiteX3" fmla="*/ 2270783 w 3055643"/>
              <a:gd name="connsiteY3" fmla="*/ 2255531 h 2255532"/>
              <a:gd name="connsiteX4" fmla="*/ 3055643 w 3055643"/>
              <a:gd name="connsiteY4" fmla="*/ 1127771 h 2255532"/>
              <a:gd name="connsiteX0" fmla="*/ 23 w 3055643"/>
              <a:gd name="connsiteY0" fmla="*/ 1158251 h 2255718"/>
              <a:gd name="connsiteX1" fmla="*/ 769643 w 3055643"/>
              <a:gd name="connsiteY1" fmla="*/ 11 h 2255718"/>
              <a:gd name="connsiteX2" fmla="*/ 1539263 w 3055643"/>
              <a:gd name="connsiteY2" fmla="*/ 1135391 h 2255718"/>
              <a:gd name="connsiteX3" fmla="*/ 2270783 w 3055643"/>
              <a:gd name="connsiteY3" fmla="*/ 2255531 h 2255718"/>
              <a:gd name="connsiteX4" fmla="*/ 3055643 w 3055643"/>
              <a:gd name="connsiteY4" fmla="*/ 1127771 h 2255718"/>
              <a:gd name="connsiteX0" fmla="*/ 23 w 3055643"/>
              <a:gd name="connsiteY0" fmla="*/ 1158251 h 2255718"/>
              <a:gd name="connsiteX1" fmla="*/ 769643 w 3055643"/>
              <a:gd name="connsiteY1" fmla="*/ 11 h 2255718"/>
              <a:gd name="connsiteX2" fmla="*/ 1539263 w 3055643"/>
              <a:gd name="connsiteY2" fmla="*/ 1135391 h 2255718"/>
              <a:gd name="connsiteX3" fmla="*/ 2270783 w 3055643"/>
              <a:gd name="connsiteY3" fmla="*/ 2255531 h 2255718"/>
              <a:gd name="connsiteX4" fmla="*/ 3055643 w 3055643"/>
              <a:gd name="connsiteY4" fmla="*/ 1127771 h 2255718"/>
              <a:gd name="connsiteX0" fmla="*/ 23 w 3055643"/>
              <a:gd name="connsiteY0" fmla="*/ 1158251 h 2255718"/>
              <a:gd name="connsiteX1" fmla="*/ 769643 w 3055643"/>
              <a:gd name="connsiteY1" fmla="*/ 11 h 2255718"/>
              <a:gd name="connsiteX2" fmla="*/ 1539263 w 3055643"/>
              <a:gd name="connsiteY2" fmla="*/ 1135391 h 2255718"/>
              <a:gd name="connsiteX3" fmla="*/ 2270783 w 3055643"/>
              <a:gd name="connsiteY3" fmla="*/ 2255531 h 2255718"/>
              <a:gd name="connsiteX4" fmla="*/ 3055643 w 3055643"/>
              <a:gd name="connsiteY4" fmla="*/ 1127771 h 2255718"/>
              <a:gd name="connsiteX0" fmla="*/ 23 w 3055643"/>
              <a:gd name="connsiteY0" fmla="*/ 1158251 h 2255718"/>
              <a:gd name="connsiteX1" fmla="*/ 769643 w 3055643"/>
              <a:gd name="connsiteY1" fmla="*/ 11 h 2255718"/>
              <a:gd name="connsiteX2" fmla="*/ 1539263 w 3055643"/>
              <a:gd name="connsiteY2" fmla="*/ 1135391 h 2255718"/>
              <a:gd name="connsiteX3" fmla="*/ 2270783 w 3055643"/>
              <a:gd name="connsiteY3" fmla="*/ 2255531 h 2255718"/>
              <a:gd name="connsiteX4" fmla="*/ 3055643 w 3055643"/>
              <a:gd name="connsiteY4" fmla="*/ 1127771 h 2255718"/>
              <a:gd name="connsiteX0" fmla="*/ 23 w 3055643"/>
              <a:gd name="connsiteY0" fmla="*/ 1158250 h 2255710"/>
              <a:gd name="connsiteX1" fmla="*/ 769643 w 3055643"/>
              <a:gd name="connsiteY1" fmla="*/ 10 h 2255710"/>
              <a:gd name="connsiteX2" fmla="*/ 1539263 w 3055643"/>
              <a:gd name="connsiteY2" fmla="*/ 1135390 h 2255710"/>
              <a:gd name="connsiteX3" fmla="*/ 2270783 w 3055643"/>
              <a:gd name="connsiteY3" fmla="*/ 2255530 h 2255710"/>
              <a:gd name="connsiteX4" fmla="*/ 3055643 w 3055643"/>
              <a:gd name="connsiteY4" fmla="*/ 1127770 h 2255710"/>
              <a:gd name="connsiteX0" fmla="*/ 23 w 3055643"/>
              <a:gd name="connsiteY0" fmla="*/ 1158250 h 2255709"/>
              <a:gd name="connsiteX1" fmla="*/ 769643 w 3055643"/>
              <a:gd name="connsiteY1" fmla="*/ 10 h 2255709"/>
              <a:gd name="connsiteX2" fmla="*/ 1539263 w 3055643"/>
              <a:gd name="connsiteY2" fmla="*/ 1135390 h 2255709"/>
              <a:gd name="connsiteX3" fmla="*/ 2270783 w 3055643"/>
              <a:gd name="connsiteY3" fmla="*/ 2255530 h 2255709"/>
              <a:gd name="connsiteX4" fmla="*/ 3055643 w 3055643"/>
              <a:gd name="connsiteY4" fmla="*/ 1127770 h 225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5643" h="2255709">
                <a:moveTo>
                  <a:pt x="23" y="1158250"/>
                </a:moveTo>
                <a:cubicBezTo>
                  <a:pt x="-2517" y="1015375"/>
                  <a:pt x="200683" y="3820"/>
                  <a:pt x="769643" y="10"/>
                </a:cubicBezTo>
                <a:cubicBezTo>
                  <a:pt x="1338603" y="-3800"/>
                  <a:pt x="1540057" y="1129516"/>
                  <a:pt x="1539263" y="1135390"/>
                </a:cubicBezTo>
                <a:cubicBezTo>
                  <a:pt x="1538469" y="1141264"/>
                  <a:pt x="1659913" y="2272040"/>
                  <a:pt x="2270783" y="2255530"/>
                </a:cubicBezTo>
                <a:cubicBezTo>
                  <a:pt x="2881653" y="2239020"/>
                  <a:pt x="3041038" y="1279535"/>
                  <a:pt x="3055643" y="1127770"/>
                </a:cubicBezTo>
              </a:path>
            </a:pathLst>
          </a:custGeom>
          <a:noFill/>
          <a:ln w="1270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4C890F5F-042A-4CAF-A7E4-29DFD628657C}"/>
              </a:ext>
            </a:extLst>
          </p:cNvPr>
          <p:cNvSpPr/>
          <p:nvPr/>
        </p:nvSpPr>
        <p:spPr>
          <a:xfrm flipV="1">
            <a:off x="852096" y="4842827"/>
            <a:ext cx="3055643" cy="2258253"/>
          </a:xfrm>
          <a:custGeom>
            <a:avLst/>
            <a:gdLst>
              <a:gd name="connsiteX0" fmla="*/ 0 w 3055620"/>
              <a:gd name="connsiteY0" fmla="*/ 1158254 h 2255535"/>
              <a:gd name="connsiteX1" fmla="*/ 769620 w 3055620"/>
              <a:gd name="connsiteY1" fmla="*/ 14 h 2255535"/>
              <a:gd name="connsiteX2" fmla="*/ 1539240 w 3055620"/>
              <a:gd name="connsiteY2" fmla="*/ 1135394 h 2255535"/>
              <a:gd name="connsiteX3" fmla="*/ 2270760 w 3055620"/>
              <a:gd name="connsiteY3" fmla="*/ 2255534 h 2255535"/>
              <a:gd name="connsiteX4" fmla="*/ 3055620 w 3055620"/>
              <a:gd name="connsiteY4" fmla="*/ 1127774 h 2255535"/>
              <a:gd name="connsiteX0" fmla="*/ 0 w 3055620"/>
              <a:gd name="connsiteY0" fmla="*/ 1158254 h 2255535"/>
              <a:gd name="connsiteX1" fmla="*/ 769620 w 3055620"/>
              <a:gd name="connsiteY1" fmla="*/ 14 h 2255535"/>
              <a:gd name="connsiteX2" fmla="*/ 1539240 w 3055620"/>
              <a:gd name="connsiteY2" fmla="*/ 1135394 h 2255535"/>
              <a:gd name="connsiteX3" fmla="*/ 2270760 w 3055620"/>
              <a:gd name="connsiteY3" fmla="*/ 2255534 h 2255535"/>
              <a:gd name="connsiteX4" fmla="*/ 3055620 w 3055620"/>
              <a:gd name="connsiteY4" fmla="*/ 1127774 h 2255535"/>
              <a:gd name="connsiteX0" fmla="*/ 0 w 3055620"/>
              <a:gd name="connsiteY0" fmla="*/ 1158254 h 2255535"/>
              <a:gd name="connsiteX1" fmla="*/ 769620 w 3055620"/>
              <a:gd name="connsiteY1" fmla="*/ 14 h 2255535"/>
              <a:gd name="connsiteX2" fmla="*/ 1539240 w 3055620"/>
              <a:gd name="connsiteY2" fmla="*/ 1135394 h 2255535"/>
              <a:gd name="connsiteX3" fmla="*/ 2270760 w 3055620"/>
              <a:gd name="connsiteY3" fmla="*/ 2255534 h 2255535"/>
              <a:gd name="connsiteX4" fmla="*/ 3055620 w 3055620"/>
              <a:gd name="connsiteY4" fmla="*/ 1127774 h 2255535"/>
              <a:gd name="connsiteX0" fmla="*/ 0 w 3055620"/>
              <a:gd name="connsiteY0" fmla="*/ 1158254 h 2255535"/>
              <a:gd name="connsiteX1" fmla="*/ 769620 w 3055620"/>
              <a:gd name="connsiteY1" fmla="*/ 14 h 2255535"/>
              <a:gd name="connsiteX2" fmla="*/ 1539240 w 3055620"/>
              <a:gd name="connsiteY2" fmla="*/ 1135394 h 2255535"/>
              <a:gd name="connsiteX3" fmla="*/ 2270760 w 3055620"/>
              <a:gd name="connsiteY3" fmla="*/ 2255534 h 2255535"/>
              <a:gd name="connsiteX4" fmla="*/ 3055620 w 3055620"/>
              <a:gd name="connsiteY4" fmla="*/ 1127774 h 2255535"/>
              <a:gd name="connsiteX0" fmla="*/ 0 w 3055620"/>
              <a:gd name="connsiteY0" fmla="*/ 1158253 h 2255534"/>
              <a:gd name="connsiteX1" fmla="*/ 769620 w 3055620"/>
              <a:gd name="connsiteY1" fmla="*/ 13 h 2255534"/>
              <a:gd name="connsiteX2" fmla="*/ 1539240 w 3055620"/>
              <a:gd name="connsiteY2" fmla="*/ 1135393 h 2255534"/>
              <a:gd name="connsiteX3" fmla="*/ 2270760 w 3055620"/>
              <a:gd name="connsiteY3" fmla="*/ 2255533 h 2255534"/>
              <a:gd name="connsiteX4" fmla="*/ 3055620 w 3055620"/>
              <a:gd name="connsiteY4" fmla="*/ 1127773 h 2255534"/>
              <a:gd name="connsiteX0" fmla="*/ 0 w 3055620"/>
              <a:gd name="connsiteY0" fmla="*/ 1158254 h 2255535"/>
              <a:gd name="connsiteX1" fmla="*/ 769620 w 3055620"/>
              <a:gd name="connsiteY1" fmla="*/ 14 h 2255535"/>
              <a:gd name="connsiteX2" fmla="*/ 1539240 w 3055620"/>
              <a:gd name="connsiteY2" fmla="*/ 1135394 h 2255535"/>
              <a:gd name="connsiteX3" fmla="*/ 2270760 w 3055620"/>
              <a:gd name="connsiteY3" fmla="*/ 2255534 h 2255535"/>
              <a:gd name="connsiteX4" fmla="*/ 3055620 w 3055620"/>
              <a:gd name="connsiteY4" fmla="*/ 1127774 h 2255535"/>
              <a:gd name="connsiteX0" fmla="*/ 0 w 3055620"/>
              <a:gd name="connsiteY0" fmla="*/ 1158254 h 2255535"/>
              <a:gd name="connsiteX1" fmla="*/ 769620 w 3055620"/>
              <a:gd name="connsiteY1" fmla="*/ 14 h 2255535"/>
              <a:gd name="connsiteX2" fmla="*/ 1539240 w 3055620"/>
              <a:gd name="connsiteY2" fmla="*/ 1135394 h 2255535"/>
              <a:gd name="connsiteX3" fmla="*/ 2270760 w 3055620"/>
              <a:gd name="connsiteY3" fmla="*/ 2255534 h 2255535"/>
              <a:gd name="connsiteX4" fmla="*/ 3055620 w 3055620"/>
              <a:gd name="connsiteY4" fmla="*/ 1127774 h 2255535"/>
              <a:gd name="connsiteX0" fmla="*/ 0 w 3055620"/>
              <a:gd name="connsiteY0" fmla="*/ 1158254 h 2255535"/>
              <a:gd name="connsiteX1" fmla="*/ 769620 w 3055620"/>
              <a:gd name="connsiteY1" fmla="*/ 14 h 2255535"/>
              <a:gd name="connsiteX2" fmla="*/ 1539240 w 3055620"/>
              <a:gd name="connsiteY2" fmla="*/ 1135394 h 2255535"/>
              <a:gd name="connsiteX3" fmla="*/ 2270760 w 3055620"/>
              <a:gd name="connsiteY3" fmla="*/ 2255534 h 2255535"/>
              <a:gd name="connsiteX4" fmla="*/ 3055620 w 3055620"/>
              <a:gd name="connsiteY4" fmla="*/ 1127774 h 2255535"/>
              <a:gd name="connsiteX0" fmla="*/ 0 w 3055620"/>
              <a:gd name="connsiteY0" fmla="*/ 1158251 h 2255532"/>
              <a:gd name="connsiteX1" fmla="*/ 769620 w 3055620"/>
              <a:gd name="connsiteY1" fmla="*/ 11 h 2255532"/>
              <a:gd name="connsiteX2" fmla="*/ 1539240 w 3055620"/>
              <a:gd name="connsiteY2" fmla="*/ 1135391 h 2255532"/>
              <a:gd name="connsiteX3" fmla="*/ 2270760 w 3055620"/>
              <a:gd name="connsiteY3" fmla="*/ 2255531 h 2255532"/>
              <a:gd name="connsiteX4" fmla="*/ 3055620 w 3055620"/>
              <a:gd name="connsiteY4" fmla="*/ 1127771 h 2255532"/>
              <a:gd name="connsiteX0" fmla="*/ 9 w 3055629"/>
              <a:gd name="connsiteY0" fmla="*/ 1158251 h 2255532"/>
              <a:gd name="connsiteX1" fmla="*/ 769629 w 3055629"/>
              <a:gd name="connsiteY1" fmla="*/ 11 h 2255532"/>
              <a:gd name="connsiteX2" fmla="*/ 1539249 w 3055629"/>
              <a:gd name="connsiteY2" fmla="*/ 1135391 h 2255532"/>
              <a:gd name="connsiteX3" fmla="*/ 2270769 w 3055629"/>
              <a:gd name="connsiteY3" fmla="*/ 2255531 h 2255532"/>
              <a:gd name="connsiteX4" fmla="*/ 3055629 w 3055629"/>
              <a:gd name="connsiteY4" fmla="*/ 1127771 h 2255532"/>
              <a:gd name="connsiteX0" fmla="*/ 23 w 3055643"/>
              <a:gd name="connsiteY0" fmla="*/ 1158251 h 2255532"/>
              <a:gd name="connsiteX1" fmla="*/ 769643 w 3055643"/>
              <a:gd name="connsiteY1" fmla="*/ 11 h 2255532"/>
              <a:gd name="connsiteX2" fmla="*/ 1539263 w 3055643"/>
              <a:gd name="connsiteY2" fmla="*/ 1135391 h 2255532"/>
              <a:gd name="connsiteX3" fmla="*/ 2270783 w 3055643"/>
              <a:gd name="connsiteY3" fmla="*/ 2255531 h 2255532"/>
              <a:gd name="connsiteX4" fmla="*/ 3055643 w 3055643"/>
              <a:gd name="connsiteY4" fmla="*/ 1127771 h 2255532"/>
              <a:gd name="connsiteX0" fmla="*/ 0 w 3055620"/>
              <a:gd name="connsiteY0" fmla="*/ 1158251 h 2255532"/>
              <a:gd name="connsiteX1" fmla="*/ 769620 w 3055620"/>
              <a:gd name="connsiteY1" fmla="*/ 11 h 2255532"/>
              <a:gd name="connsiteX2" fmla="*/ 1539240 w 3055620"/>
              <a:gd name="connsiteY2" fmla="*/ 1135391 h 2255532"/>
              <a:gd name="connsiteX3" fmla="*/ 2270760 w 3055620"/>
              <a:gd name="connsiteY3" fmla="*/ 2255531 h 2255532"/>
              <a:gd name="connsiteX4" fmla="*/ 3055620 w 3055620"/>
              <a:gd name="connsiteY4" fmla="*/ 1127771 h 2255532"/>
              <a:gd name="connsiteX0" fmla="*/ 0 w 3055620"/>
              <a:gd name="connsiteY0" fmla="*/ 1158251 h 2255532"/>
              <a:gd name="connsiteX1" fmla="*/ 769620 w 3055620"/>
              <a:gd name="connsiteY1" fmla="*/ 11 h 2255532"/>
              <a:gd name="connsiteX2" fmla="*/ 1539240 w 3055620"/>
              <a:gd name="connsiteY2" fmla="*/ 1135391 h 2255532"/>
              <a:gd name="connsiteX3" fmla="*/ 2270760 w 3055620"/>
              <a:gd name="connsiteY3" fmla="*/ 2255531 h 2255532"/>
              <a:gd name="connsiteX4" fmla="*/ 3055620 w 3055620"/>
              <a:gd name="connsiteY4" fmla="*/ 1127771 h 2255532"/>
              <a:gd name="connsiteX0" fmla="*/ 23 w 3055643"/>
              <a:gd name="connsiteY0" fmla="*/ 1158251 h 2255532"/>
              <a:gd name="connsiteX1" fmla="*/ 769643 w 3055643"/>
              <a:gd name="connsiteY1" fmla="*/ 11 h 2255532"/>
              <a:gd name="connsiteX2" fmla="*/ 1539263 w 3055643"/>
              <a:gd name="connsiteY2" fmla="*/ 1135391 h 2255532"/>
              <a:gd name="connsiteX3" fmla="*/ 2270783 w 3055643"/>
              <a:gd name="connsiteY3" fmla="*/ 2255531 h 2255532"/>
              <a:gd name="connsiteX4" fmla="*/ 3055643 w 3055643"/>
              <a:gd name="connsiteY4" fmla="*/ 1127771 h 2255532"/>
              <a:gd name="connsiteX0" fmla="*/ 23 w 3055643"/>
              <a:gd name="connsiteY0" fmla="*/ 1158251 h 2255718"/>
              <a:gd name="connsiteX1" fmla="*/ 769643 w 3055643"/>
              <a:gd name="connsiteY1" fmla="*/ 11 h 2255718"/>
              <a:gd name="connsiteX2" fmla="*/ 1539263 w 3055643"/>
              <a:gd name="connsiteY2" fmla="*/ 1135391 h 2255718"/>
              <a:gd name="connsiteX3" fmla="*/ 2270783 w 3055643"/>
              <a:gd name="connsiteY3" fmla="*/ 2255531 h 2255718"/>
              <a:gd name="connsiteX4" fmla="*/ 3055643 w 3055643"/>
              <a:gd name="connsiteY4" fmla="*/ 1127771 h 2255718"/>
              <a:gd name="connsiteX0" fmla="*/ 23 w 3055643"/>
              <a:gd name="connsiteY0" fmla="*/ 1158251 h 2255718"/>
              <a:gd name="connsiteX1" fmla="*/ 769643 w 3055643"/>
              <a:gd name="connsiteY1" fmla="*/ 11 h 2255718"/>
              <a:gd name="connsiteX2" fmla="*/ 1539263 w 3055643"/>
              <a:gd name="connsiteY2" fmla="*/ 1135391 h 2255718"/>
              <a:gd name="connsiteX3" fmla="*/ 2270783 w 3055643"/>
              <a:gd name="connsiteY3" fmla="*/ 2255531 h 2255718"/>
              <a:gd name="connsiteX4" fmla="*/ 3055643 w 3055643"/>
              <a:gd name="connsiteY4" fmla="*/ 1127771 h 2255718"/>
              <a:gd name="connsiteX0" fmla="*/ 23 w 3055643"/>
              <a:gd name="connsiteY0" fmla="*/ 1158251 h 2255718"/>
              <a:gd name="connsiteX1" fmla="*/ 769643 w 3055643"/>
              <a:gd name="connsiteY1" fmla="*/ 11 h 2255718"/>
              <a:gd name="connsiteX2" fmla="*/ 1539263 w 3055643"/>
              <a:gd name="connsiteY2" fmla="*/ 1135391 h 2255718"/>
              <a:gd name="connsiteX3" fmla="*/ 2270783 w 3055643"/>
              <a:gd name="connsiteY3" fmla="*/ 2255531 h 2255718"/>
              <a:gd name="connsiteX4" fmla="*/ 3055643 w 3055643"/>
              <a:gd name="connsiteY4" fmla="*/ 1127771 h 2255718"/>
              <a:gd name="connsiteX0" fmla="*/ 23 w 3055643"/>
              <a:gd name="connsiteY0" fmla="*/ 1158251 h 2255718"/>
              <a:gd name="connsiteX1" fmla="*/ 769643 w 3055643"/>
              <a:gd name="connsiteY1" fmla="*/ 11 h 2255718"/>
              <a:gd name="connsiteX2" fmla="*/ 1539263 w 3055643"/>
              <a:gd name="connsiteY2" fmla="*/ 1135391 h 2255718"/>
              <a:gd name="connsiteX3" fmla="*/ 2270783 w 3055643"/>
              <a:gd name="connsiteY3" fmla="*/ 2255531 h 2255718"/>
              <a:gd name="connsiteX4" fmla="*/ 3055643 w 3055643"/>
              <a:gd name="connsiteY4" fmla="*/ 1127771 h 2255718"/>
              <a:gd name="connsiteX0" fmla="*/ 23 w 3055643"/>
              <a:gd name="connsiteY0" fmla="*/ 1158250 h 2255710"/>
              <a:gd name="connsiteX1" fmla="*/ 769643 w 3055643"/>
              <a:gd name="connsiteY1" fmla="*/ 10 h 2255710"/>
              <a:gd name="connsiteX2" fmla="*/ 1539263 w 3055643"/>
              <a:gd name="connsiteY2" fmla="*/ 1135390 h 2255710"/>
              <a:gd name="connsiteX3" fmla="*/ 2270783 w 3055643"/>
              <a:gd name="connsiteY3" fmla="*/ 2255530 h 2255710"/>
              <a:gd name="connsiteX4" fmla="*/ 3055643 w 3055643"/>
              <a:gd name="connsiteY4" fmla="*/ 1127770 h 2255710"/>
              <a:gd name="connsiteX0" fmla="*/ 23 w 3055643"/>
              <a:gd name="connsiteY0" fmla="*/ 1158250 h 2255709"/>
              <a:gd name="connsiteX1" fmla="*/ 769643 w 3055643"/>
              <a:gd name="connsiteY1" fmla="*/ 10 h 2255709"/>
              <a:gd name="connsiteX2" fmla="*/ 1539263 w 3055643"/>
              <a:gd name="connsiteY2" fmla="*/ 1135390 h 2255709"/>
              <a:gd name="connsiteX3" fmla="*/ 2270783 w 3055643"/>
              <a:gd name="connsiteY3" fmla="*/ 2255530 h 2255709"/>
              <a:gd name="connsiteX4" fmla="*/ 3055643 w 3055643"/>
              <a:gd name="connsiteY4" fmla="*/ 1127770 h 225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5643" h="2255709">
                <a:moveTo>
                  <a:pt x="23" y="1158250"/>
                </a:moveTo>
                <a:cubicBezTo>
                  <a:pt x="-2517" y="1015375"/>
                  <a:pt x="200683" y="3820"/>
                  <a:pt x="769643" y="10"/>
                </a:cubicBezTo>
                <a:cubicBezTo>
                  <a:pt x="1338603" y="-3800"/>
                  <a:pt x="1540057" y="1129516"/>
                  <a:pt x="1539263" y="1135390"/>
                </a:cubicBezTo>
                <a:cubicBezTo>
                  <a:pt x="1538469" y="1141264"/>
                  <a:pt x="1659913" y="2272040"/>
                  <a:pt x="2270783" y="2255530"/>
                </a:cubicBezTo>
                <a:cubicBezTo>
                  <a:pt x="2881653" y="2239020"/>
                  <a:pt x="3041038" y="1279535"/>
                  <a:pt x="3055643" y="1127770"/>
                </a:cubicBezTo>
              </a:path>
            </a:pathLst>
          </a:custGeom>
          <a:noFill/>
          <a:ln w="1270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1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3886200"/>
            <a:ext cx="10058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V="1">
            <a:off x="5032484" y="1"/>
            <a:ext cx="0" cy="77723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FAC5D70-6457-4711-8A80-7ED12B7A81FA}"/>
              </a:ext>
            </a:extLst>
          </p:cNvPr>
          <p:cNvCxnSpPr/>
          <p:nvPr/>
        </p:nvCxnSpPr>
        <p:spPr>
          <a:xfrm>
            <a:off x="882870" y="488100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EE1BCA17-7835-41C5-9107-89F2FFFE0A8B}"/>
              </a:ext>
            </a:extLst>
          </p:cNvPr>
          <p:cNvCxnSpPr>
            <a:cxnSpLocks/>
          </p:cNvCxnSpPr>
          <p:nvPr/>
        </p:nvCxnSpPr>
        <p:spPr>
          <a:xfrm flipH="1">
            <a:off x="889437" y="3231300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E35407A-7BD8-4165-B249-55A7239F9C0C}"/>
              </a:ext>
            </a:extLst>
          </p:cNvPr>
          <p:cNvSpPr txBox="1"/>
          <p:nvPr/>
        </p:nvSpPr>
        <p:spPr>
          <a:xfrm>
            <a:off x="321324" y="667810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51A85C3-27F5-48D8-8C3A-81C21C6A8AC9}"/>
              </a:ext>
            </a:extLst>
          </p:cNvPr>
          <p:cNvSpPr txBox="1"/>
          <p:nvPr/>
        </p:nvSpPr>
        <p:spPr>
          <a:xfrm>
            <a:off x="4263102" y="2814536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6572DE63-3F4E-4EC5-95A5-0045E1363481}"/>
              </a:ext>
            </a:extLst>
          </p:cNvPr>
          <p:cNvCxnSpPr/>
          <p:nvPr/>
        </p:nvCxnSpPr>
        <p:spPr>
          <a:xfrm>
            <a:off x="5874918" y="488100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D469C0A9-F5C0-4D56-9BDA-CF44F2D069D5}"/>
              </a:ext>
            </a:extLst>
          </p:cNvPr>
          <p:cNvCxnSpPr>
            <a:cxnSpLocks/>
          </p:cNvCxnSpPr>
          <p:nvPr/>
        </p:nvCxnSpPr>
        <p:spPr>
          <a:xfrm flipH="1">
            <a:off x="5881485" y="3231300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8374DB27-67FD-4CD1-8CFD-5DF08E31CACA}"/>
              </a:ext>
            </a:extLst>
          </p:cNvPr>
          <p:cNvSpPr txBox="1"/>
          <p:nvPr/>
        </p:nvSpPr>
        <p:spPr>
          <a:xfrm>
            <a:off x="5314223" y="667810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75645F3-E44B-4F24-BEC1-BE8D66A1A6C0}"/>
              </a:ext>
            </a:extLst>
          </p:cNvPr>
          <p:cNvSpPr txBox="1"/>
          <p:nvPr/>
        </p:nvSpPr>
        <p:spPr>
          <a:xfrm>
            <a:off x="9255150" y="2814536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9AD37560-E009-47E8-962D-1533E51F47D8}"/>
              </a:ext>
            </a:extLst>
          </p:cNvPr>
          <p:cNvCxnSpPr/>
          <p:nvPr/>
        </p:nvCxnSpPr>
        <p:spPr>
          <a:xfrm>
            <a:off x="842463" y="4384709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464198FA-6D77-4358-B476-3D9622CEAF63}"/>
              </a:ext>
            </a:extLst>
          </p:cNvPr>
          <p:cNvCxnSpPr>
            <a:cxnSpLocks/>
          </p:cNvCxnSpPr>
          <p:nvPr/>
        </p:nvCxnSpPr>
        <p:spPr>
          <a:xfrm flipH="1">
            <a:off x="839415" y="7127907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0BB1ABF8-783A-4BB9-82F6-D5A2C3972EEB}"/>
              </a:ext>
            </a:extLst>
          </p:cNvPr>
          <p:cNvSpPr txBox="1"/>
          <p:nvPr/>
        </p:nvSpPr>
        <p:spPr>
          <a:xfrm>
            <a:off x="273588" y="4565681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9DF0DC1-1854-4C72-B0B7-7C646F0A4DFE}"/>
              </a:ext>
            </a:extLst>
          </p:cNvPr>
          <p:cNvSpPr txBox="1"/>
          <p:nvPr/>
        </p:nvSpPr>
        <p:spPr>
          <a:xfrm>
            <a:off x="4222695" y="6711145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92727B1F-2C88-4915-8D9C-F67460B89404}"/>
              </a:ext>
            </a:extLst>
          </p:cNvPr>
          <p:cNvCxnSpPr/>
          <p:nvPr/>
        </p:nvCxnSpPr>
        <p:spPr>
          <a:xfrm>
            <a:off x="5868350" y="4384707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F8F5FB42-EBAF-49C3-9225-2DF0918431C9}"/>
              </a:ext>
            </a:extLst>
          </p:cNvPr>
          <p:cNvCxnSpPr>
            <a:cxnSpLocks/>
          </p:cNvCxnSpPr>
          <p:nvPr/>
        </p:nvCxnSpPr>
        <p:spPr>
          <a:xfrm flipH="1">
            <a:off x="5868350" y="7127907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CE48E39A-CBF0-424F-BDB7-4186CF0AB0E7}"/>
              </a:ext>
            </a:extLst>
          </p:cNvPr>
          <p:cNvSpPr txBox="1"/>
          <p:nvPr/>
        </p:nvSpPr>
        <p:spPr>
          <a:xfrm>
            <a:off x="5314223" y="4565682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66BA4CF-F9DA-483D-8572-C40C11011469}"/>
              </a:ext>
            </a:extLst>
          </p:cNvPr>
          <p:cNvSpPr txBox="1"/>
          <p:nvPr/>
        </p:nvSpPr>
        <p:spPr>
          <a:xfrm>
            <a:off x="9248582" y="6711143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B7E1E103-0602-4398-8BAC-68686B90E7DD}"/>
              </a:ext>
            </a:extLst>
          </p:cNvPr>
          <p:cNvSpPr/>
          <p:nvPr/>
        </p:nvSpPr>
        <p:spPr>
          <a:xfrm>
            <a:off x="894071" y="948797"/>
            <a:ext cx="3076646" cy="2281237"/>
          </a:xfrm>
          <a:custGeom>
            <a:avLst/>
            <a:gdLst>
              <a:gd name="connsiteX0" fmla="*/ 0 w 3076575"/>
              <a:gd name="connsiteY0" fmla="*/ 0 h 2281237"/>
              <a:gd name="connsiteX1" fmla="*/ 1547813 w 3076575"/>
              <a:gd name="connsiteY1" fmla="*/ 1147762 h 2281237"/>
              <a:gd name="connsiteX2" fmla="*/ 3076575 w 3076575"/>
              <a:gd name="connsiteY2" fmla="*/ 2281237 h 2281237"/>
              <a:gd name="connsiteX0" fmla="*/ 45 w 3076620"/>
              <a:gd name="connsiteY0" fmla="*/ 0 h 2281237"/>
              <a:gd name="connsiteX1" fmla="*/ 1547858 w 3076620"/>
              <a:gd name="connsiteY1" fmla="*/ 1147762 h 2281237"/>
              <a:gd name="connsiteX2" fmla="*/ 3076620 w 3076620"/>
              <a:gd name="connsiteY2" fmla="*/ 2281237 h 2281237"/>
              <a:gd name="connsiteX0" fmla="*/ 45 w 3076620"/>
              <a:gd name="connsiteY0" fmla="*/ 0 h 2281237"/>
              <a:gd name="connsiteX1" fmla="*/ 1547858 w 3076620"/>
              <a:gd name="connsiteY1" fmla="*/ 1147762 h 2281237"/>
              <a:gd name="connsiteX2" fmla="*/ 3076620 w 3076620"/>
              <a:gd name="connsiteY2" fmla="*/ 2281237 h 2281237"/>
              <a:gd name="connsiteX0" fmla="*/ 45 w 3076620"/>
              <a:gd name="connsiteY0" fmla="*/ 0 h 2281237"/>
              <a:gd name="connsiteX1" fmla="*/ 1547858 w 3076620"/>
              <a:gd name="connsiteY1" fmla="*/ 1147762 h 2281237"/>
              <a:gd name="connsiteX2" fmla="*/ 3076620 w 3076620"/>
              <a:gd name="connsiteY2" fmla="*/ 2281237 h 2281237"/>
              <a:gd name="connsiteX0" fmla="*/ 51 w 3076626"/>
              <a:gd name="connsiteY0" fmla="*/ 0 h 2281237"/>
              <a:gd name="connsiteX1" fmla="*/ 1547864 w 3076626"/>
              <a:gd name="connsiteY1" fmla="*/ 1147762 h 2281237"/>
              <a:gd name="connsiteX2" fmla="*/ 3076626 w 3076626"/>
              <a:gd name="connsiteY2" fmla="*/ 2281237 h 2281237"/>
              <a:gd name="connsiteX0" fmla="*/ 37 w 3076612"/>
              <a:gd name="connsiteY0" fmla="*/ 0 h 2281237"/>
              <a:gd name="connsiteX1" fmla="*/ 1547850 w 3076612"/>
              <a:gd name="connsiteY1" fmla="*/ 1147762 h 2281237"/>
              <a:gd name="connsiteX2" fmla="*/ 3076612 w 3076612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94"/>
              <a:gd name="connsiteY0" fmla="*/ 0 h 2281237"/>
              <a:gd name="connsiteX1" fmla="*/ 1547819 w 3076594"/>
              <a:gd name="connsiteY1" fmla="*/ 1147762 h 2281237"/>
              <a:gd name="connsiteX2" fmla="*/ 3076581 w 3076594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11 w 3076586"/>
              <a:gd name="connsiteY0" fmla="*/ 0 h 2281237"/>
              <a:gd name="connsiteX1" fmla="*/ 1547824 w 3076586"/>
              <a:gd name="connsiteY1" fmla="*/ 1147762 h 2281237"/>
              <a:gd name="connsiteX2" fmla="*/ 3076586 w 3076586"/>
              <a:gd name="connsiteY2" fmla="*/ 2281237 h 2281237"/>
              <a:gd name="connsiteX0" fmla="*/ 11 w 3076586"/>
              <a:gd name="connsiteY0" fmla="*/ 0 h 2281237"/>
              <a:gd name="connsiteX1" fmla="*/ 1547824 w 3076586"/>
              <a:gd name="connsiteY1" fmla="*/ 1147762 h 2281237"/>
              <a:gd name="connsiteX2" fmla="*/ 3076586 w 3076586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8 w 3076583"/>
              <a:gd name="connsiteY0" fmla="*/ 0 h 2281237"/>
              <a:gd name="connsiteX1" fmla="*/ 1547821 w 3076583"/>
              <a:gd name="connsiteY1" fmla="*/ 1147762 h 2281237"/>
              <a:gd name="connsiteX2" fmla="*/ 3076583 w 3076583"/>
              <a:gd name="connsiteY2" fmla="*/ 2281237 h 2281237"/>
              <a:gd name="connsiteX0" fmla="*/ 7 w 3076582"/>
              <a:gd name="connsiteY0" fmla="*/ 0 h 2281237"/>
              <a:gd name="connsiteX1" fmla="*/ 1547820 w 3076582"/>
              <a:gd name="connsiteY1" fmla="*/ 1147762 h 2281237"/>
              <a:gd name="connsiteX2" fmla="*/ 3076582 w 3076582"/>
              <a:gd name="connsiteY2" fmla="*/ 2281237 h 2281237"/>
              <a:gd name="connsiteX0" fmla="*/ 7 w 3076582"/>
              <a:gd name="connsiteY0" fmla="*/ 0 h 2281237"/>
              <a:gd name="connsiteX1" fmla="*/ 1547820 w 3076582"/>
              <a:gd name="connsiteY1" fmla="*/ 1147762 h 2281237"/>
              <a:gd name="connsiteX2" fmla="*/ 3076582 w 3076582"/>
              <a:gd name="connsiteY2" fmla="*/ 2281237 h 2281237"/>
              <a:gd name="connsiteX0" fmla="*/ 7 w 3076582"/>
              <a:gd name="connsiteY0" fmla="*/ 0 h 2281237"/>
              <a:gd name="connsiteX1" fmla="*/ 1547820 w 3076582"/>
              <a:gd name="connsiteY1" fmla="*/ 1147762 h 2281237"/>
              <a:gd name="connsiteX2" fmla="*/ 3076582 w 3076582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0 w 3076575"/>
              <a:gd name="connsiteY0" fmla="*/ 0 h 2281237"/>
              <a:gd name="connsiteX1" fmla="*/ 1547813 w 3076575"/>
              <a:gd name="connsiteY1" fmla="*/ 1147762 h 2281237"/>
              <a:gd name="connsiteX2" fmla="*/ 3076575 w 3076575"/>
              <a:gd name="connsiteY2" fmla="*/ 2281237 h 2281237"/>
              <a:gd name="connsiteX0" fmla="*/ 48 w 3076623"/>
              <a:gd name="connsiteY0" fmla="*/ 0 h 2281237"/>
              <a:gd name="connsiteX1" fmla="*/ 1547861 w 3076623"/>
              <a:gd name="connsiteY1" fmla="*/ 1147762 h 2281237"/>
              <a:gd name="connsiteX2" fmla="*/ 3076623 w 3076623"/>
              <a:gd name="connsiteY2" fmla="*/ 2281237 h 2281237"/>
              <a:gd name="connsiteX0" fmla="*/ 48 w 3076623"/>
              <a:gd name="connsiteY0" fmla="*/ 0 h 2281237"/>
              <a:gd name="connsiteX1" fmla="*/ 1547861 w 3076623"/>
              <a:gd name="connsiteY1" fmla="*/ 1147762 h 2281237"/>
              <a:gd name="connsiteX2" fmla="*/ 3076623 w 3076623"/>
              <a:gd name="connsiteY2" fmla="*/ 2281237 h 2281237"/>
              <a:gd name="connsiteX0" fmla="*/ 60 w 3076635"/>
              <a:gd name="connsiteY0" fmla="*/ 0 h 2281237"/>
              <a:gd name="connsiteX1" fmla="*/ 1547873 w 3076635"/>
              <a:gd name="connsiteY1" fmla="*/ 1147762 h 2281237"/>
              <a:gd name="connsiteX2" fmla="*/ 3076635 w 3076635"/>
              <a:gd name="connsiteY2" fmla="*/ 2281237 h 2281237"/>
              <a:gd name="connsiteX0" fmla="*/ 62 w 3076637"/>
              <a:gd name="connsiteY0" fmla="*/ 0 h 2281237"/>
              <a:gd name="connsiteX1" fmla="*/ 1547875 w 3076637"/>
              <a:gd name="connsiteY1" fmla="*/ 1147762 h 2281237"/>
              <a:gd name="connsiteX2" fmla="*/ 3076637 w 3076637"/>
              <a:gd name="connsiteY2" fmla="*/ 2281237 h 2281237"/>
              <a:gd name="connsiteX0" fmla="*/ 71 w 3076646"/>
              <a:gd name="connsiteY0" fmla="*/ 0 h 2281237"/>
              <a:gd name="connsiteX1" fmla="*/ 1547884 w 3076646"/>
              <a:gd name="connsiteY1" fmla="*/ 1147762 h 2281237"/>
              <a:gd name="connsiteX2" fmla="*/ 3076646 w 3076646"/>
              <a:gd name="connsiteY2" fmla="*/ 2281237 h 2281237"/>
              <a:gd name="connsiteX0" fmla="*/ 71 w 3076646"/>
              <a:gd name="connsiteY0" fmla="*/ 0 h 2281237"/>
              <a:gd name="connsiteX1" fmla="*/ 1547884 w 3076646"/>
              <a:gd name="connsiteY1" fmla="*/ 1147762 h 2281237"/>
              <a:gd name="connsiteX2" fmla="*/ 3076646 w 3076646"/>
              <a:gd name="connsiteY2" fmla="*/ 2281237 h 2281237"/>
              <a:gd name="connsiteX0" fmla="*/ 71 w 3076646"/>
              <a:gd name="connsiteY0" fmla="*/ 0 h 2281237"/>
              <a:gd name="connsiteX1" fmla="*/ 1547884 w 3076646"/>
              <a:gd name="connsiteY1" fmla="*/ 1147762 h 2281237"/>
              <a:gd name="connsiteX2" fmla="*/ 3076646 w 3076646"/>
              <a:gd name="connsiteY2" fmla="*/ 2281237 h 228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6646" h="2281237">
                <a:moveTo>
                  <a:pt x="71" y="0"/>
                </a:moveTo>
                <a:cubicBezTo>
                  <a:pt x="-9453" y="788987"/>
                  <a:pt x="936731" y="1132282"/>
                  <a:pt x="1547884" y="1147762"/>
                </a:cubicBezTo>
                <a:cubicBezTo>
                  <a:pt x="2169130" y="1163498"/>
                  <a:pt x="3076646" y="1441450"/>
                  <a:pt x="3076646" y="2281237"/>
                </a:cubicBezTo>
              </a:path>
            </a:pathLst>
          </a:custGeom>
          <a:noFill/>
          <a:ln w="1270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6FEBDEC-9699-4F1C-91EB-54ABDD5E7C83}"/>
              </a:ext>
            </a:extLst>
          </p:cNvPr>
          <p:cNvSpPr/>
          <p:nvPr/>
        </p:nvSpPr>
        <p:spPr>
          <a:xfrm flipV="1">
            <a:off x="846336" y="4817385"/>
            <a:ext cx="3027791" cy="2287205"/>
          </a:xfrm>
          <a:custGeom>
            <a:avLst/>
            <a:gdLst>
              <a:gd name="connsiteX0" fmla="*/ 0 w 3076575"/>
              <a:gd name="connsiteY0" fmla="*/ 0 h 2281237"/>
              <a:gd name="connsiteX1" fmla="*/ 1547813 w 3076575"/>
              <a:gd name="connsiteY1" fmla="*/ 1147762 h 2281237"/>
              <a:gd name="connsiteX2" fmla="*/ 3076575 w 3076575"/>
              <a:gd name="connsiteY2" fmla="*/ 2281237 h 2281237"/>
              <a:gd name="connsiteX0" fmla="*/ 45 w 3076620"/>
              <a:gd name="connsiteY0" fmla="*/ 0 h 2281237"/>
              <a:gd name="connsiteX1" fmla="*/ 1547858 w 3076620"/>
              <a:gd name="connsiteY1" fmla="*/ 1147762 h 2281237"/>
              <a:gd name="connsiteX2" fmla="*/ 3076620 w 3076620"/>
              <a:gd name="connsiteY2" fmla="*/ 2281237 h 2281237"/>
              <a:gd name="connsiteX0" fmla="*/ 45 w 3076620"/>
              <a:gd name="connsiteY0" fmla="*/ 0 h 2281237"/>
              <a:gd name="connsiteX1" fmla="*/ 1547858 w 3076620"/>
              <a:gd name="connsiteY1" fmla="*/ 1147762 h 2281237"/>
              <a:gd name="connsiteX2" fmla="*/ 3076620 w 3076620"/>
              <a:gd name="connsiteY2" fmla="*/ 2281237 h 2281237"/>
              <a:gd name="connsiteX0" fmla="*/ 45 w 3076620"/>
              <a:gd name="connsiteY0" fmla="*/ 0 h 2281237"/>
              <a:gd name="connsiteX1" fmla="*/ 1547858 w 3076620"/>
              <a:gd name="connsiteY1" fmla="*/ 1147762 h 2281237"/>
              <a:gd name="connsiteX2" fmla="*/ 3076620 w 3076620"/>
              <a:gd name="connsiteY2" fmla="*/ 2281237 h 2281237"/>
              <a:gd name="connsiteX0" fmla="*/ 51 w 3076626"/>
              <a:gd name="connsiteY0" fmla="*/ 0 h 2281237"/>
              <a:gd name="connsiteX1" fmla="*/ 1547864 w 3076626"/>
              <a:gd name="connsiteY1" fmla="*/ 1147762 h 2281237"/>
              <a:gd name="connsiteX2" fmla="*/ 3076626 w 3076626"/>
              <a:gd name="connsiteY2" fmla="*/ 2281237 h 2281237"/>
              <a:gd name="connsiteX0" fmla="*/ 37 w 3076612"/>
              <a:gd name="connsiteY0" fmla="*/ 0 h 2281237"/>
              <a:gd name="connsiteX1" fmla="*/ 1547850 w 3076612"/>
              <a:gd name="connsiteY1" fmla="*/ 1147762 h 2281237"/>
              <a:gd name="connsiteX2" fmla="*/ 3076612 w 3076612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94"/>
              <a:gd name="connsiteY0" fmla="*/ 0 h 2281237"/>
              <a:gd name="connsiteX1" fmla="*/ 1547819 w 3076594"/>
              <a:gd name="connsiteY1" fmla="*/ 1147762 h 2281237"/>
              <a:gd name="connsiteX2" fmla="*/ 3076581 w 3076594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11 w 3076586"/>
              <a:gd name="connsiteY0" fmla="*/ 0 h 2281237"/>
              <a:gd name="connsiteX1" fmla="*/ 1547824 w 3076586"/>
              <a:gd name="connsiteY1" fmla="*/ 1147762 h 2281237"/>
              <a:gd name="connsiteX2" fmla="*/ 3076586 w 3076586"/>
              <a:gd name="connsiteY2" fmla="*/ 2281237 h 2281237"/>
              <a:gd name="connsiteX0" fmla="*/ 11 w 3076586"/>
              <a:gd name="connsiteY0" fmla="*/ 0 h 2281237"/>
              <a:gd name="connsiteX1" fmla="*/ 1547824 w 3076586"/>
              <a:gd name="connsiteY1" fmla="*/ 1147762 h 2281237"/>
              <a:gd name="connsiteX2" fmla="*/ 3076586 w 3076586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8 w 3076583"/>
              <a:gd name="connsiteY0" fmla="*/ 0 h 2281237"/>
              <a:gd name="connsiteX1" fmla="*/ 1547821 w 3076583"/>
              <a:gd name="connsiteY1" fmla="*/ 1147762 h 2281237"/>
              <a:gd name="connsiteX2" fmla="*/ 3076583 w 3076583"/>
              <a:gd name="connsiteY2" fmla="*/ 2281237 h 2281237"/>
              <a:gd name="connsiteX0" fmla="*/ 7 w 3076582"/>
              <a:gd name="connsiteY0" fmla="*/ 0 h 2281237"/>
              <a:gd name="connsiteX1" fmla="*/ 1547820 w 3076582"/>
              <a:gd name="connsiteY1" fmla="*/ 1147762 h 2281237"/>
              <a:gd name="connsiteX2" fmla="*/ 3076582 w 3076582"/>
              <a:gd name="connsiteY2" fmla="*/ 2281237 h 2281237"/>
              <a:gd name="connsiteX0" fmla="*/ 7 w 3076582"/>
              <a:gd name="connsiteY0" fmla="*/ 0 h 2281237"/>
              <a:gd name="connsiteX1" fmla="*/ 1547820 w 3076582"/>
              <a:gd name="connsiteY1" fmla="*/ 1147762 h 2281237"/>
              <a:gd name="connsiteX2" fmla="*/ 3076582 w 3076582"/>
              <a:gd name="connsiteY2" fmla="*/ 2281237 h 2281237"/>
              <a:gd name="connsiteX0" fmla="*/ 7 w 3076582"/>
              <a:gd name="connsiteY0" fmla="*/ 0 h 2281237"/>
              <a:gd name="connsiteX1" fmla="*/ 1547820 w 3076582"/>
              <a:gd name="connsiteY1" fmla="*/ 1147762 h 2281237"/>
              <a:gd name="connsiteX2" fmla="*/ 3076582 w 3076582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0 w 3076575"/>
              <a:gd name="connsiteY0" fmla="*/ 0 h 2281237"/>
              <a:gd name="connsiteX1" fmla="*/ 1547813 w 3076575"/>
              <a:gd name="connsiteY1" fmla="*/ 1147762 h 2281237"/>
              <a:gd name="connsiteX2" fmla="*/ 3076575 w 3076575"/>
              <a:gd name="connsiteY2" fmla="*/ 2281237 h 2281237"/>
              <a:gd name="connsiteX0" fmla="*/ 48 w 3076623"/>
              <a:gd name="connsiteY0" fmla="*/ 0 h 2281237"/>
              <a:gd name="connsiteX1" fmla="*/ 1547861 w 3076623"/>
              <a:gd name="connsiteY1" fmla="*/ 1147762 h 2281237"/>
              <a:gd name="connsiteX2" fmla="*/ 3076623 w 3076623"/>
              <a:gd name="connsiteY2" fmla="*/ 2281237 h 2281237"/>
              <a:gd name="connsiteX0" fmla="*/ 48 w 3076623"/>
              <a:gd name="connsiteY0" fmla="*/ 0 h 2281237"/>
              <a:gd name="connsiteX1" fmla="*/ 1547861 w 3076623"/>
              <a:gd name="connsiteY1" fmla="*/ 1147762 h 2281237"/>
              <a:gd name="connsiteX2" fmla="*/ 3076623 w 3076623"/>
              <a:gd name="connsiteY2" fmla="*/ 2281237 h 2281237"/>
              <a:gd name="connsiteX0" fmla="*/ 60 w 3076635"/>
              <a:gd name="connsiteY0" fmla="*/ 0 h 2281237"/>
              <a:gd name="connsiteX1" fmla="*/ 1547873 w 3076635"/>
              <a:gd name="connsiteY1" fmla="*/ 1147762 h 2281237"/>
              <a:gd name="connsiteX2" fmla="*/ 3076635 w 3076635"/>
              <a:gd name="connsiteY2" fmla="*/ 2281237 h 2281237"/>
              <a:gd name="connsiteX0" fmla="*/ 62 w 3076637"/>
              <a:gd name="connsiteY0" fmla="*/ 0 h 2281237"/>
              <a:gd name="connsiteX1" fmla="*/ 1547875 w 3076637"/>
              <a:gd name="connsiteY1" fmla="*/ 1147762 h 2281237"/>
              <a:gd name="connsiteX2" fmla="*/ 3076637 w 3076637"/>
              <a:gd name="connsiteY2" fmla="*/ 2281237 h 2281237"/>
              <a:gd name="connsiteX0" fmla="*/ 71 w 3076646"/>
              <a:gd name="connsiteY0" fmla="*/ 0 h 2281237"/>
              <a:gd name="connsiteX1" fmla="*/ 1547884 w 3076646"/>
              <a:gd name="connsiteY1" fmla="*/ 1147762 h 2281237"/>
              <a:gd name="connsiteX2" fmla="*/ 3076646 w 3076646"/>
              <a:gd name="connsiteY2" fmla="*/ 2281237 h 2281237"/>
              <a:gd name="connsiteX0" fmla="*/ 71 w 3076646"/>
              <a:gd name="connsiteY0" fmla="*/ 0 h 2281237"/>
              <a:gd name="connsiteX1" fmla="*/ 1547884 w 3076646"/>
              <a:gd name="connsiteY1" fmla="*/ 1147762 h 2281237"/>
              <a:gd name="connsiteX2" fmla="*/ 3076646 w 3076646"/>
              <a:gd name="connsiteY2" fmla="*/ 2281237 h 2281237"/>
              <a:gd name="connsiteX0" fmla="*/ 71 w 3076646"/>
              <a:gd name="connsiteY0" fmla="*/ 0 h 2281237"/>
              <a:gd name="connsiteX1" fmla="*/ 1547884 w 3076646"/>
              <a:gd name="connsiteY1" fmla="*/ 1147762 h 2281237"/>
              <a:gd name="connsiteX2" fmla="*/ 3076646 w 3076646"/>
              <a:gd name="connsiteY2" fmla="*/ 2281237 h 228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6646" h="2281237">
                <a:moveTo>
                  <a:pt x="71" y="0"/>
                </a:moveTo>
                <a:cubicBezTo>
                  <a:pt x="-9453" y="788987"/>
                  <a:pt x="936731" y="1132282"/>
                  <a:pt x="1547884" y="1147762"/>
                </a:cubicBezTo>
                <a:cubicBezTo>
                  <a:pt x="2169130" y="1163498"/>
                  <a:pt x="3076646" y="1441450"/>
                  <a:pt x="3076646" y="2281237"/>
                </a:cubicBezTo>
              </a:path>
            </a:pathLst>
          </a:custGeom>
          <a:noFill/>
          <a:ln w="1270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0E017126-D9F6-4D08-933F-35997A5D084B}"/>
              </a:ext>
            </a:extLst>
          </p:cNvPr>
          <p:cNvSpPr/>
          <p:nvPr/>
        </p:nvSpPr>
        <p:spPr>
          <a:xfrm rot="5400000" flipV="1">
            <a:off x="6258386" y="544252"/>
            <a:ext cx="2287209" cy="3067280"/>
          </a:xfrm>
          <a:custGeom>
            <a:avLst/>
            <a:gdLst>
              <a:gd name="connsiteX0" fmla="*/ 0 w 3076575"/>
              <a:gd name="connsiteY0" fmla="*/ 0 h 2281237"/>
              <a:gd name="connsiteX1" fmla="*/ 1547813 w 3076575"/>
              <a:gd name="connsiteY1" fmla="*/ 1147762 h 2281237"/>
              <a:gd name="connsiteX2" fmla="*/ 3076575 w 3076575"/>
              <a:gd name="connsiteY2" fmla="*/ 2281237 h 2281237"/>
              <a:gd name="connsiteX0" fmla="*/ 45 w 3076620"/>
              <a:gd name="connsiteY0" fmla="*/ 0 h 2281237"/>
              <a:gd name="connsiteX1" fmla="*/ 1547858 w 3076620"/>
              <a:gd name="connsiteY1" fmla="*/ 1147762 h 2281237"/>
              <a:gd name="connsiteX2" fmla="*/ 3076620 w 3076620"/>
              <a:gd name="connsiteY2" fmla="*/ 2281237 h 2281237"/>
              <a:gd name="connsiteX0" fmla="*/ 45 w 3076620"/>
              <a:gd name="connsiteY0" fmla="*/ 0 h 2281237"/>
              <a:gd name="connsiteX1" fmla="*/ 1547858 w 3076620"/>
              <a:gd name="connsiteY1" fmla="*/ 1147762 h 2281237"/>
              <a:gd name="connsiteX2" fmla="*/ 3076620 w 3076620"/>
              <a:gd name="connsiteY2" fmla="*/ 2281237 h 2281237"/>
              <a:gd name="connsiteX0" fmla="*/ 45 w 3076620"/>
              <a:gd name="connsiteY0" fmla="*/ 0 h 2281237"/>
              <a:gd name="connsiteX1" fmla="*/ 1547858 w 3076620"/>
              <a:gd name="connsiteY1" fmla="*/ 1147762 h 2281237"/>
              <a:gd name="connsiteX2" fmla="*/ 3076620 w 3076620"/>
              <a:gd name="connsiteY2" fmla="*/ 2281237 h 2281237"/>
              <a:gd name="connsiteX0" fmla="*/ 51 w 3076626"/>
              <a:gd name="connsiteY0" fmla="*/ 0 h 2281237"/>
              <a:gd name="connsiteX1" fmla="*/ 1547864 w 3076626"/>
              <a:gd name="connsiteY1" fmla="*/ 1147762 h 2281237"/>
              <a:gd name="connsiteX2" fmla="*/ 3076626 w 3076626"/>
              <a:gd name="connsiteY2" fmla="*/ 2281237 h 2281237"/>
              <a:gd name="connsiteX0" fmla="*/ 37 w 3076612"/>
              <a:gd name="connsiteY0" fmla="*/ 0 h 2281237"/>
              <a:gd name="connsiteX1" fmla="*/ 1547850 w 3076612"/>
              <a:gd name="connsiteY1" fmla="*/ 1147762 h 2281237"/>
              <a:gd name="connsiteX2" fmla="*/ 3076612 w 3076612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94"/>
              <a:gd name="connsiteY0" fmla="*/ 0 h 2281237"/>
              <a:gd name="connsiteX1" fmla="*/ 1547819 w 3076594"/>
              <a:gd name="connsiteY1" fmla="*/ 1147762 h 2281237"/>
              <a:gd name="connsiteX2" fmla="*/ 3076581 w 3076594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11 w 3076586"/>
              <a:gd name="connsiteY0" fmla="*/ 0 h 2281237"/>
              <a:gd name="connsiteX1" fmla="*/ 1547824 w 3076586"/>
              <a:gd name="connsiteY1" fmla="*/ 1147762 h 2281237"/>
              <a:gd name="connsiteX2" fmla="*/ 3076586 w 3076586"/>
              <a:gd name="connsiteY2" fmla="*/ 2281237 h 2281237"/>
              <a:gd name="connsiteX0" fmla="*/ 11 w 3076586"/>
              <a:gd name="connsiteY0" fmla="*/ 0 h 2281237"/>
              <a:gd name="connsiteX1" fmla="*/ 1547824 w 3076586"/>
              <a:gd name="connsiteY1" fmla="*/ 1147762 h 2281237"/>
              <a:gd name="connsiteX2" fmla="*/ 3076586 w 3076586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8 w 3076583"/>
              <a:gd name="connsiteY0" fmla="*/ 0 h 2281237"/>
              <a:gd name="connsiteX1" fmla="*/ 1547821 w 3076583"/>
              <a:gd name="connsiteY1" fmla="*/ 1147762 h 2281237"/>
              <a:gd name="connsiteX2" fmla="*/ 3076583 w 3076583"/>
              <a:gd name="connsiteY2" fmla="*/ 2281237 h 2281237"/>
              <a:gd name="connsiteX0" fmla="*/ 7 w 3076582"/>
              <a:gd name="connsiteY0" fmla="*/ 0 h 2281237"/>
              <a:gd name="connsiteX1" fmla="*/ 1547820 w 3076582"/>
              <a:gd name="connsiteY1" fmla="*/ 1147762 h 2281237"/>
              <a:gd name="connsiteX2" fmla="*/ 3076582 w 3076582"/>
              <a:gd name="connsiteY2" fmla="*/ 2281237 h 2281237"/>
              <a:gd name="connsiteX0" fmla="*/ 7 w 3076582"/>
              <a:gd name="connsiteY0" fmla="*/ 0 h 2281237"/>
              <a:gd name="connsiteX1" fmla="*/ 1547820 w 3076582"/>
              <a:gd name="connsiteY1" fmla="*/ 1147762 h 2281237"/>
              <a:gd name="connsiteX2" fmla="*/ 3076582 w 3076582"/>
              <a:gd name="connsiteY2" fmla="*/ 2281237 h 2281237"/>
              <a:gd name="connsiteX0" fmla="*/ 7 w 3076582"/>
              <a:gd name="connsiteY0" fmla="*/ 0 h 2281237"/>
              <a:gd name="connsiteX1" fmla="*/ 1547820 w 3076582"/>
              <a:gd name="connsiteY1" fmla="*/ 1147762 h 2281237"/>
              <a:gd name="connsiteX2" fmla="*/ 3076582 w 3076582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0 w 3076575"/>
              <a:gd name="connsiteY0" fmla="*/ 0 h 2281237"/>
              <a:gd name="connsiteX1" fmla="*/ 1547813 w 3076575"/>
              <a:gd name="connsiteY1" fmla="*/ 1147762 h 2281237"/>
              <a:gd name="connsiteX2" fmla="*/ 3076575 w 3076575"/>
              <a:gd name="connsiteY2" fmla="*/ 2281237 h 2281237"/>
              <a:gd name="connsiteX0" fmla="*/ 48 w 3076623"/>
              <a:gd name="connsiteY0" fmla="*/ 0 h 2281237"/>
              <a:gd name="connsiteX1" fmla="*/ 1547861 w 3076623"/>
              <a:gd name="connsiteY1" fmla="*/ 1147762 h 2281237"/>
              <a:gd name="connsiteX2" fmla="*/ 3076623 w 3076623"/>
              <a:gd name="connsiteY2" fmla="*/ 2281237 h 2281237"/>
              <a:gd name="connsiteX0" fmla="*/ 48 w 3076623"/>
              <a:gd name="connsiteY0" fmla="*/ 0 h 2281237"/>
              <a:gd name="connsiteX1" fmla="*/ 1547861 w 3076623"/>
              <a:gd name="connsiteY1" fmla="*/ 1147762 h 2281237"/>
              <a:gd name="connsiteX2" fmla="*/ 3076623 w 3076623"/>
              <a:gd name="connsiteY2" fmla="*/ 2281237 h 2281237"/>
              <a:gd name="connsiteX0" fmla="*/ 60 w 3076635"/>
              <a:gd name="connsiteY0" fmla="*/ 0 h 2281237"/>
              <a:gd name="connsiteX1" fmla="*/ 1547873 w 3076635"/>
              <a:gd name="connsiteY1" fmla="*/ 1147762 h 2281237"/>
              <a:gd name="connsiteX2" fmla="*/ 3076635 w 3076635"/>
              <a:gd name="connsiteY2" fmla="*/ 2281237 h 2281237"/>
              <a:gd name="connsiteX0" fmla="*/ 62 w 3076637"/>
              <a:gd name="connsiteY0" fmla="*/ 0 h 2281237"/>
              <a:gd name="connsiteX1" fmla="*/ 1547875 w 3076637"/>
              <a:gd name="connsiteY1" fmla="*/ 1147762 h 2281237"/>
              <a:gd name="connsiteX2" fmla="*/ 3076637 w 3076637"/>
              <a:gd name="connsiteY2" fmla="*/ 2281237 h 2281237"/>
              <a:gd name="connsiteX0" fmla="*/ 71 w 3076646"/>
              <a:gd name="connsiteY0" fmla="*/ 0 h 2281237"/>
              <a:gd name="connsiteX1" fmla="*/ 1547884 w 3076646"/>
              <a:gd name="connsiteY1" fmla="*/ 1147762 h 2281237"/>
              <a:gd name="connsiteX2" fmla="*/ 3076646 w 3076646"/>
              <a:gd name="connsiteY2" fmla="*/ 2281237 h 2281237"/>
              <a:gd name="connsiteX0" fmla="*/ 71 w 3076646"/>
              <a:gd name="connsiteY0" fmla="*/ 0 h 2281237"/>
              <a:gd name="connsiteX1" fmla="*/ 1547884 w 3076646"/>
              <a:gd name="connsiteY1" fmla="*/ 1147762 h 2281237"/>
              <a:gd name="connsiteX2" fmla="*/ 3076646 w 3076646"/>
              <a:gd name="connsiteY2" fmla="*/ 2281237 h 2281237"/>
              <a:gd name="connsiteX0" fmla="*/ 71 w 3076646"/>
              <a:gd name="connsiteY0" fmla="*/ 0 h 2281237"/>
              <a:gd name="connsiteX1" fmla="*/ 1547884 w 3076646"/>
              <a:gd name="connsiteY1" fmla="*/ 1147762 h 2281237"/>
              <a:gd name="connsiteX2" fmla="*/ 3076646 w 3076646"/>
              <a:gd name="connsiteY2" fmla="*/ 2281237 h 228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6646" h="2281237">
                <a:moveTo>
                  <a:pt x="71" y="0"/>
                </a:moveTo>
                <a:cubicBezTo>
                  <a:pt x="-9453" y="788987"/>
                  <a:pt x="936731" y="1132282"/>
                  <a:pt x="1547884" y="1147762"/>
                </a:cubicBezTo>
                <a:cubicBezTo>
                  <a:pt x="2169130" y="1163498"/>
                  <a:pt x="3076646" y="1441450"/>
                  <a:pt x="3076646" y="2281237"/>
                </a:cubicBezTo>
              </a:path>
            </a:pathLst>
          </a:custGeom>
          <a:noFill/>
          <a:ln w="1270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CC5A575-A726-426F-A115-3DEC5B76EF15}"/>
              </a:ext>
            </a:extLst>
          </p:cNvPr>
          <p:cNvSpPr/>
          <p:nvPr/>
        </p:nvSpPr>
        <p:spPr>
          <a:xfrm rot="5400000">
            <a:off x="6225516" y="4460521"/>
            <a:ext cx="2287205" cy="3047567"/>
          </a:xfrm>
          <a:custGeom>
            <a:avLst/>
            <a:gdLst>
              <a:gd name="connsiteX0" fmla="*/ 0 w 3076575"/>
              <a:gd name="connsiteY0" fmla="*/ 0 h 2281237"/>
              <a:gd name="connsiteX1" fmla="*/ 1547813 w 3076575"/>
              <a:gd name="connsiteY1" fmla="*/ 1147762 h 2281237"/>
              <a:gd name="connsiteX2" fmla="*/ 3076575 w 3076575"/>
              <a:gd name="connsiteY2" fmla="*/ 2281237 h 2281237"/>
              <a:gd name="connsiteX0" fmla="*/ 45 w 3076620"/>
              <a:gd name="connsiteY0" fmla="*/ 0 h 2281237"/>
              <a:gd name="connsiteX1" fmla="*/ 1547858 w 3076620"/>
              <a:gd name="connsiteY1" fmla="*/ 1147762 h 2281237"/>
              <a:gd name="connsiteX2" fmla="*/ 3076620 w 3076620"/>
              <a:gd name="connsiteY2" fmla="*/ 2281237 h 2281237"/>
              <a:gd name="connsiteX0" fmla="*/ 45 w 3076620"/>
              <a:gd name="connsiteY0" fmla="*/ 0 h 2281237"/>
              <a:gd name="connsiteX1" fmla="*/ 1547858 w 3076620"/>
              <a:gd name="connsiteY1" fmla="*/ 1147762 h 2281237"/>
              <a:gd name="connsiteX2" fmla="*/ 3076620 w 3076620"/>
              <a:gd name="connsiteY2" fmla="*/ 2281237 h 2281237"/>
              <a:gd name="connsiteX0" fmla="*/ 45 w 3076620"/>
              <a:gd name="connsiteY0" fmla="*/ 0 h 2281237"/>
              <a:gd name="connsiteX1" fmla="*/ 1547858 w 3076620"/>
              <a:gd name="connsiteY1" fmla="*/ 1147762 h 2281237"/>
              <a:gd name="connsiteX2" fmla="*/ 3076620 w 3076620"/>
              <a:gd name="connsiteY2" fmla="*/ 2281237 h 2281237"/>
              <a:gd name="connsiteX0" fmla="*/ 51 w 3076626"/>
              <a:gd name="connsiteY0" fmla="*/ 0 h 2281237"/>
              <a:gd name="connsiteX1" fmla="*/ 1547864 w 3076626"/>
              <a:gd name="connsiteY1" fmla="*/ 1147762 h 2281237"/>
              <a:gd name="connsiteX2" fmla="*/ 3076626 w 3076626"/>
              <a:gd name="connsiteY2" fmla="*/ 2281237 h 2281237"/>
              <a:gd name="connsiteX0" fmla="*/ 37 w 3076612"/>
              <a:gd name="connsiteY0" fmla="*/ 0 h 2281237"/>
              <a:gd name="connsiteX1" fmla="*/ 1547850 w 3076612"/>
              <a:gd name="connsiteY1" fmla="*/ 1147762 h 2281237"/>
              <a:gd name="connsiteX2" fmla="*/ 3076612 w 3076612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94"/>
              <a:gd name="connsiteY0" fmla="*/ 0 h 2281237"/>
              <a:gd name="connsiteX1" fmla="*/ 1547819 w 3076594"/>
              <a:gd name="connsiteY1" fmla="*/ 1147762 h 2281237"/>
              <a:gd name="connsiteX2" fmla="*/ 3076581 w 3076594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11 w 3076586"/>
              <a:gd name="connsiteY0" fmla="*/ 0 h 2281237"/>
              <a:gd name="connsiteX1" fmla="*/ 1547824 w 3076586"/>
              <a:gd name="connsiteY1" fmla="*/ 1147762 h 2281237"/>
              <a:gd name="connsiteX2" fmla="*/ 3076586 w 3076586"/>
              <a:gd name="connsiteY2" fmla="*/ 2281237 h 2281237"/>
              <a:gd name="connsiteX0" fmla="*/ 11 w 3076586"/>
              <a:gd name="connsiteY0" fmla="*/ 0 h 2281237"/>
              <a:gd name="connsiteX1" fmla="*/ 1547824 w 3076586"/>
              <a:gd name="connsiteY1" fmla="*/ 1147762 h 2281237"/>
              <a:gd name="connsiteX2" fmla="*/ 3076586 w 3076586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9 w 3076584"/>
              <a:gd name="connsiteY0" fmla="*/ 0 h 2281237"/>
              <a:gd name="connsiteX1" fmla="*/ 1547822 w 3076584"/>
              <a:gd name="connsiteY1" fmla="*/ 1147762 h 2281237"/>
              <a:gd name="connsiteX2" fmla="*/ 3076584 w 3076584"/>
              <a:gd name="connsiteY2" fmla="*/ 2281237 h 2281237"/>
              <a:gd name="connsiteX0" fmla="*/ 8 w 3076583"/>
              <a:gd name="connsiteY0" fmla="*/ 0 h 2281237"/>
              <a:gd name="connsiteX1" fmla="*/ 1547821 w 3076583"/>
              <a:gd name="connsiteY1" fmla="*/ 1147762 h 2281237"/>
              <a:gd name="connsiteX2" fmla="*/ 3076583 w 3076583"/>
              <a:gd name="connsiteY2" fmla="*/ 2281237 h 2281237"/>
              <a:gd name="connsiteX0" fmla="*/ 7 w 3076582"/>
              <a:gd name="connsiteY0" fmla="*/ 0 h 2281237"/>
              <a:gd name="connsiteX1" fmla="*/ 1547820 w 3076582"/>
              <a:gd name="connsiteY1" fmla="*/ 1147762 h 2281237"/>
              <a:gd name="connsiteX2" fmla="*/ 3076582 w 3076582"/>
              <a:gd name="connsiteY2" fmla="*/ 2281237 h 2281237"/>
              <a:gd name="connsiteX0" fmla="*/ 7 w 3076582"/>
              <a:gd name="connsiteY0" fmla="*/ 0 h 2281237"/>
              <a:gd name="connsiteX1" fmla="*/ 1547820 w 3076582"/>
              <a:gd name="connsiteY1" fmla="*/ 1147762 h 2281237"/>
              <a:gd name="connsiteX2" fmla="*/ 3076582 w 3076582"/>
              <a:gd name="connsiteY2" fmla="*/ 2281237 h 2281237"/>
              <a:gd name="connsiteX0" fmla="*/ 7 w 3076582"/>
              <a:gd name="connsiteY0" fmla="*/ 0 h 2281237"/>
              <a:gd name="connsiteX1" fmla="*/ 1547820 w 3076582"/>
              <a:gd name="connsiteY1" fmla="*/ 1147762 h 2281237"/>
              <a:gd name="connsiteX2" fmla="*/ 3076582 w 3076582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6 w 3076581"/>
              <a:gd name="connsiteY0" fmla="*/ 0 h 2281237"/>
              <a:gd name="connsiteX1" fmla="*/ 1547819 w 3076581"/>
              <a:gd name="connsiteY1" fmla="*/ 1147762 h 2281237"/>
              <a:gd name="connsiteX2" fmla="*/ 3076581 w 3076581"/>
              <a:gd name="connsiteY2" fmla="*/ 2281237 h 2281237"/>
              <a:gd name="connsiteX0" fmla="*/ 0 w 3076575"/>
              <a:gd name="connsiteY0" fmla="*/ 0 h 2281237"/>
              <a:gd name="connsiteX1" fmla="*/ 1547813 w 3076575"/>
              <a:gd name="connsiteY1" fmla="*/ 1147762 h 2281237"/>
              <a:gd name="connsiteX2" fmla="*/ 3076575 w 3076575"/>
              <a:gd name="connsiteY2" fmla="*/ 2281237 h 2281237"/>
              <a:gd name="connsiteX0" fmla="*/ 48 w 3076623"/>
              <a:gd name="connsiteY0" fmla="*/ 0 h 2281237"/>
              <a:gd name="connsiteX1" fmla="*/ 1547861 w 3076623"/>
              <a:gd name="connsiteY1" fmla="*/ 1147762 h 2281237"/>
              <a:gd name="connsiteX2" fmla="*/ 3076623 w 3076623"/>
              <a:gd name="connsiteY2" fmla="*/ 2281237 h 2281237"/>
              <a:gd name="connsiteX0" fmla="*/ 48 w 3076623"/>
              <a:gd name="connsiteY0" fmla="*/ 0 h 2281237"/>
              <a:gd name="connsiteX1" fmla="*/ 1547861 w 3076623"/>
              <a:gd name="connsiteY1" fmla="*/ 1147762 h 2281237"/>
              <a:gd name="connsiteX2" fmla="*/ 3076623 w 3076623"/>
              <a:gd name="connsiteY2" fmla="*/ 2281237 h 2281237"/>
              <a:gd name="connsiteX0" fmla="*/ 60 w 3076635"/>
              <a:gd name="connsiteY0" fmla="*/ 0 h 2281237"/>
              <a:gd name="connsiteX1" fmla="*/ 1547873 w 3076635"/>
              <a:gd name="connsiteY1" fmla="*/ 1147762 h 2281237"/>
              <a:gd name="connsiteX2" fmla="*/ 3076635 w 3076635"/>
              <a:gd name="connsiteY2" fmla="*/ 2281237 h 2281237"/>
              <a:gd name="connsiteX0" fmla="*/ 62 w 3076637"/>
              <a:gd name="connsiteY0" fmla="*/ 0 h 2281237"/>
              <a:gd name="connsiteX1" fmla="*/ 1547875 w 3076637"/>
              <a:gd name="connsiteY1" fmla="*/ 1147762 h 2281237"/>
              <a:gd name="connsiteX2" fmla="*/ 3076637 w 3076637"/>
              <a:gd name="connsiteY2" fmla="*/ 2281237 h 2281237"/>
              <a:gd name="connsiteX0" fmla="*/ 71 w 3076646"/>
              <a:gd name="connsiteY0" fmla="*/ 0 h 2281237"/>
              <a:gd name="connsiteX1" fmla="*/ 1547884 w 3076646"/>
              <a:gd name="connsiteY1" fmla="*/ 1147762 h 2281237"/>
              <a:gd name="connsiteX2" fmla="*/ 3076646 w 3076646"/>
              <a:gd name="connsiteY2" fmla="*/ 2281237 h 2281237"/>
              <a:gd name="connsiteX0" fmla="*/ 71 w 3076646"/>
              <a:gd name="connsiteY0" fmla="*/ 0 h 2281237"/>
              <a:gd name="connsiteX1" fmla="*/ 1547884 w 3076646"/>
              <a:gd name="connsiteY1" fmla="*/ 1147762 h 2281237"/>
              <a:gd name="connsiteX2" fmla="*/ 3076646 w 3076646"/>
              <a:gd name="connsiteY2" fmla="*/ 2281237 h 2281237"/>
              <a:gd name="connsiteX0" fmla="*/ 71 w 3076646"/>
              <a:gd name="connsiteY0" fmla="*/ 0 h 2281237"/>
              <a:gd name="connsiteX1" fmla="*/ 1547884 w 3076646"/>
              <a:gd name="connsiteY1" fmla="*/ 1147762 h 2281237"/>
              <a:gd name="connsiteX2" fmla="*/ 3076646 w 3076646"/>
              <a:gd name="connsiteY2" fmla="*/ 2281237 h 228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6646" h="2281237">
                <a:moveTo>
                  <a:pt x="71" y="0"/>
                </a:moveTo>
                <a:cubicBezTo>
                  <a:pt x="-9453" y="788987"/>
                  <a:pt x="936731" y="1132282"/>
                  <a:pt x="1547884" y="1147762"/>
                </a:cubicBezTo>
                <a:cubicBezTo>
                  <a:pt x="2169130" y="1163498"/>
                  <a:pt x="3076646" y="1441450"/>
                  <a:pt x="3076646" y="2281237"/>
                </a:cubicBezTo>
              </a:path>
            </a:pathLst>
          </a:custGeom>
          <a:noFill/>
          <a:ln w="1270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AB29C1C-EAA1-4995-B8A5-7F05FAAFCEF6}"/>
              </a:ext>
            </a:extLst>
          </p:cNvPr>
          <p:cNvCxnSpPr/>
          <p:nvPr/>
        </p:nvCxnSpPr>
        <p:spPr>
          <a:xfrm>
            <a:off x="882870" y="566928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3D270DB-68FA-4172-A961-83C1F713365E}"/>
              </a:ext>
            </a:extLst>
          </p:cNvPr>
          <p:cNvCxnSpPr>
            <a:cxnSpLocks/>
          </p:cNvCxnSpPr>
          <p:nvPr/>
        </p:nvCxnSpPr>
        <p:spPr>
          <a:xfrm flipH="1">
            <a:off x="882870" y="1937898"/>
            <a:ext cx="3383280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3702B85-4F4D-4E99-898C-6B101309ED71}"/>
              </a:ext>
            </a:extLst>
          </p:cNvPr>
          <p:cNvSpPr txBox="1"/>
          <p:nvPr/>
        </p:nvSpPr>
        <p:spPr>
          <a:xfrm>
            <a:off x="321324" y="565663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E36E6C-CA02-42CB-A4E8-9A481C7FA922}"/>
              </a:ext>
            </a:extLst>
          </p:cNvPr>
          <p:cNvSpPr txBox="1"/>
          <p:nvPr/>
        </p:nvSpPr>
        <p:spPr>
          <a:xfrm>
            <a:off x="4272717" y="1522397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ED8FAC8-72D6-4C7B-BE68-9792BB9768E3}"/>
              </a:ext>
            </a:extLst>
          </p:cNvPr>
          <p:cNvCxnSpPr/>
          <p:nvPr/>
        </p:nvCxnSpPr>
        <p:spPr>
          <a:xfrm>
            <a:off x="5874918" y="566928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F8114A7-DD86-4DAB-976C-646AB3B9A25A}"/>
              </a:ext>
            </a:extLst>
          </p:cNvPr>
          <p:cNvCxnSpPr>
            <a:cxnSpLocks/>
          </p:cNvCxnSpPr>
          <p:nvPr/>
        </p:nvCxnSpPr>
        <p:spPr>
          <a:xfrm flipH="1">
            <a:off x="5874918" y="1937898"/>
            <a:ext cx="3383280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9B6849D-78B3-4F77-B57A-C10F8D9C8850}"/>
              </a:ext>
            </a:extLst>
          </p:cNvPr>
          <p:cNvSpPr txBox="1"/>
          <p:nvPr/>
        </p:nvSpPr>
        <p:spPr>
          <a:xfrm>
            <a:off x="5314223" y="565663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70EC1A7-159A-43FD-B232-CD314F721870}"/>
              </a:ext>
            </a:extLst>
          </p:cNvPr>
          <p:cNvSpPr txBox="1"/>
          <p:nvPr/>
        </p:nvSpPr>
        <p:spPr>
          <a:xfrm>
            <a:off x="9264765" y="1522397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9FC86B6-615B-4C9C-9108-3A2C49F44BCE}"/>
              </a:ext>
            </a:extLst>
          </p:cNvPr>
          <p:cNvCxnSpPr/>
          <p:nvPr/>
        </p:nvCxnSpPr>
        <p:spPr>
          <a:xfrm>
            <a:off x="842463" y="4463537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70A0E3A-5FB6-422F-BBE8-DAADC1B39EE3}"/>
              </a:ext>
            </a:extLst>
          </p:cNvPr>
          <p:cNvCxnSpPr>
            <a:cxnSpLocks/>
          </p:cNvCxnSpPr>
          <p:nvPr/>
        </p:nvCxnSpPr>
        <p:spPr>
          <a:xfrm flipH="1">
            <a:off x="842463" y="5834507"/>
            <a:ext cx="3383280" cy="0"/>
          </a:xfrm>
          <a:prstGeom prst="straightConnector1">
            <a:avLst/>
          </a:prstGeom>
          <a:ln w="57150" cap="rnd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226EE28-511C-48D3-94EF-387665D244FE}"/>
              </a:ext>
            </a:extLst>
          </p:cNvPr>
          <p:cNvSpPr txBox="1"/>
          <p:nvPr/>
        </p:nvSpPr>
        <p:spPr>
          <a:xfrm>
            <a:off x="273588" y="4463534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F677466-9032-4C5C-9E0F-B99FB64A740C}"/>
              </a:ext>
            </a:extLst>
          </p:cNvPr>
          <p:cNvSpPr txBox="1"/>
          <p:nvPr/>
        </p:nvSpPr>
        <p:spPr>
          <a:xfrm>
            <a:off x="4232310" y="5419006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435A2AF-A26C-4243-87F9-431D17A95B24}"/>
              </a:ext>
            </a:extLst>
          </p:cNvPr>
          <p:cNvCxnSpPr/>
          <p:nvPr/>
        </p:nvCxnSpPr>
        <p:spPr>
          <a:xfrm>
            <a:off x="5868350" y="4463535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A690DBF-E5DB-465C-B033-C61B5EEAEE9A}"/>
              </a:ext>
            </a:extLst>
          </p:cNvPr>
          <p:cNvCxnSpPr>
            <a:cxnSpLocks/>
          </p:cNvCxnSpPr>
          <p:nvPr/>
        </p:nvCxnSpPr>
        <p:spPr>
          <a:xfrm flipH="1">
            <a:off x="5868350" y="5834505"/>
            <a:ext cx="3383280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10A57E7-8B08-45EB-9DB0-30602173AD52}"/>
              </a:ext>
            </a:extLst>
          </p:cNvPr>
          <p:cNvSpPr txBox="1"/>
          <p:nvPr/>
        </p:nvSpPr>
        <p:spPr>
          <a:xfrm>
            <a:off x="5314223" y="4463535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ECA426A-D63C-4960-9950-04F8D11E97A0}"/>
              </a:ext>
            </a:extLst>
          </p:cNvPr>
          <p:cNvSpPr txBox="1"/>
          <p:nvPr/>
        </p:nvSpPr>
        <p:spPr>
          <a:xfrm>
            <a:off x="9258197" y="5419004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B138C4-990C-4657-BA59-5A3936302DCA}"/>
              </a:ext>
            </a:extLst>
          </p:cNvPr>
          <p:cNvCxnSpPr>
            <a:cxnSpLocks/>
          </p:cNvCxnSpPr>
          <p:nvPr/>
        </p:nvCxnSpPr>
        <p:spPr>
          <a:xfrm>
            <a:off x="5874918" y="5834502"/>
            <a:ext cx="3058937" cy="0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3886200"/>
            <a:ext cx="10058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V="1">
            <a:off x="5032484" y="1"/>
            <a:ext cx="0" cy="77723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C7CC8F59-7683-4F41-8500-200204748170}"/>
              </a:ext>
            </a:extLst>
          </p:cNvPr>
          <p:cNvCxnSpPr>
            <a:cxnSpLocks/>
          </p:cNvCxnSpPr>
          <p:nvPr/>
        </p:nvCxnSpPr>
        <p:spPr>
          <a:xfrm>
            <a:off x="882870" y="5834502"/>
            <a:ext cx="3058937" cy="0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BFBF834-20F6-42EB-AEC8-1253695C5C17}"/>
              </a:ext>
            </a:extLst>
          </p:cNvPr>
          <p:cNvCxnSpPr>
            <a:cxnSpLocks/>
          </p:cNvCxnSpPr>
          <p:nvPr/>
        </p:nvCxnSpPr>
        <p:spPr>
          <a:xfrm>
            <a:off x="937260" y="1021653"/>
            <a:ext cx="3017520" cy="0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00D9BE58-F343-40E4-91A4-B062F65948E7}"/>
              </a:ext>
            </a:extLst>
          </p:cNvPr>
          <p:cNvCxnSpPr>
            <a:cxnSpLocks/>
          </p:cNvCxnSpPr>
          <p:nvPr/>
        </p:nvCxnSpPr>
        <p:spPr>
          <a:xfrm>
            <a:off x="5918374" y="2860331"/>
            <a:ext cx="3065504" cy="0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22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96E3A85-7286-4682-B8C8-35EC38CDA3B1}"/>
              </a:ext>
            </a:extLst>
          </p:cNvPr>
          <p:cNvCxnSpPr/>
          <p:nvPr/>
        </p:nvCxnSpPr>
        <p:spPr>
          <a:xfrm>
            <a:off x="882870" y="566928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97E97C2-7270-414E-A4E6-1B336337141D}"/>
              </a:ext>
            </a:extLst>
          </p:cNvPr>
          <p:cNvCxnSpPr>
            <a:cxnSpLocks/>
          </p:cNvCxnSpPr>
          <p:nvPr/>
        </p:nvCxnSpPr>
        <p:spPr>
          <a:xfrm flipH="1">
            <a:off x="882870" y="1937898"/>
            <a:ext cx="3383280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5B02D75-B202-4994-B5BA-BAAA0CF57524}"/>
              </a:ext>
            </a:extLst>
          </p:cNvPr>
          <p:cNvSpPr txBox="1"/>
          <p:nvPr/>
        </p:nvSpPr>
        <p:spPr>
          <a:xfrm>
            <a:off x="321324" y="565663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7FFBCF-A227-4AA0-A43B-3444D6A767FF}"/>
              </a:ext>
            </a:extLst>
          </p:cNvPr>
          <p:cNvSpPr txBox="1"/>
          <p:nvPr/>
        </p:nvSpPr>
        <p:spPr>
          <a:xfrm>
            <a:off x="4272717" y="1522397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6AFC007-F160-4BE8-AF07-04A7C8135064}"/>
              </a:ext>
            </a:extLst>
          </p:cNvPr>
          <p:cNvCxnSpPr/>
          <p:nvPr/>
        </p:nvCxnSpPr>
        <p:spPr>
          <a:xfrm>
            <a:off x="5874918" y="566928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85C04A6-1D33-42DF-8EEF-231B96D1C15D}"/>
              </a:ext>
            </a:extLst>
          </p:cNvPr>
          <p:cNvCxnSpPr>
            <a:cxnSpLocks/>
          </p:cNvCxnSpPr>
          <p:nvPr/>
        </p:nvCxnSpPr>
        <p:spPr>
          <a:xfrm flipH="1">
            <a:off x="5874918" y="1937898"/>
            <a:ext cx="3383280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FB051FF-5346-4911-8525-CB482DA65693}"/>
              </a:ext>
            </a:extLst>
          </p:cNvPr>
          <p:cNvSpPr txBox="1"/>
          <p:nvPr/>
        </p:nvSpPr>
        <p:spPr>
          <a:xfrm>
            <a:off x="5314223" y="565663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FF95B5-65B8-4692-9DA1-25B60EA8FF60}"/>
              </a:ext>
            </a:extLst>
          </p:cNvPr>
          <p:cNvSpPr txBox="1"/>
          <p:nvPr/>
        </p:nvSpPr>
        <p:spPr>
          <a:xfrm>
            <a:off x="9264765" y="1522397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C1A842D-DB3B-430D-BA77-04F6F4585821}"/>
              </a:ext>
            </a:extLst>
          </p:cNvPr>
          <p:cNvCxnSpPr/>
          <p:nvPr/>
        </p:nvCxnSpPr>
        <p:spPr>
          <a:xfrm>
            <a:off x="842463" y="4463537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A5097F5-C1BA-4225-B8E4-571A16BF9080}"/>
              </a:ext>
            </a:extLst>
          </p:cNvPr>
          <p:cNvCxnSpPr>
            <a:cxnSpLocks/>
          </p:cNvCxnSpPr>
          <p:nvPr/>
        </p:nvCxnSpPr>
        <p:spPr>
          <a:xfrm flipH="1">
            <a:off x="842463" y="5834507"/>
            <a:ext cx="3383280" cy="0"/>
          </a:xfrm>
          <a:prstGeom prst="straightConnector1">
            <a:avLst/>
          </a:prstGeom>
          <a:ln w="57150" cap="rnd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537C888-3BFC-40E6-8C3F-26FA750B1FCF}"/>
              </a:ext>
            </a:extLst>
          </p:cNvPr>
          <p:cNvSpPr txBox="1"/>
          <p:nvPr/>
        </p:nvSpPr>
        <p:spPr>
          <a:xfrm>
            <a:off x="273588" y="4463534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F8BB826-6A2B-4014-96BA-B5764F1A6187}"/>
              </a:ext>
            </a:extLst>
          </p:cNvPr>
          <p:cNvSpPr txBox="1"/>
          <p:nvPr/>
        </p:nvSpPr>
        <p:spPr>
          <a:xfrm>
            <a:off x="4232310" y="5419006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71198E3-4C8E-4BE0-95CF-1C0901426EBE}"/>
              </a:ext>
            </a:extLst>
          </p:cNvPr>
          <p:cNvCxnSpPr/>
          <p:nvPr/>
        </p:nvCxnSpPr>
        <p:spPr>
          <a:xfrm>
            <a:off x="5868350" y="4463535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0A8E86B-6C86-46A1-92AF-DEDD4ABAE21A}"/>
              </a:ext>
            </a:extLst>
          </p:cNvPr>
          <p:cNvCxnSpPr>
            <a:cxnSpLocks/>
          </p:cNvCxnSpPr>
          <p:nvPr/>
        </p:nvCxnSpPr>
        <p:spPr>
          <a:xfrm flipH="1">
            <a:off x="5868350" y="5834505"/>
            <a:ext cx="3383280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7A7920B-0764-4F08-ABAB-977BEFFC388B}"/>
              </a:ext>
            </a:extLst>
          </p:cNvPr>
          <p:cNvSpPr txBox="1"/>
          <p:nvPr/>
        </p:nvSpPr>
        <p:spPr>
          <a:xfrm>
            <a:off x="5314223" y="4463535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EFDC1EE-031F-4918-B138-A55E04034313}"/>
              </a:ext>
            </a:extLst>
          </p:cNvPr>
          <p:cNvSpPr txBox="1"/>
          <p:nvPr/>
        </p:nvSpPr>
        <p:spPr>
          <a:xfrm>
            <a:off x="9258197" y="5419004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3886200"/>
            <a:ext cx="10058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V="1">
            <a:off x="5032484" y="1"/>
            <a:ext cx="0" cy="77723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AED0459-F7AA-4CA7-82E2-7802A1BE5754}"/>
              </a:ext>
            </a:extLst>
          </p:cNvPr>
          <p:cNvCxnSpPr>
            <a:cxnSpLocks/>
          </p:cNvCxnSpPr>
          <p:nvPr/>
        </p:nvCxnSpPr>
        <p:spPr>
          <a:xfrm>
            <a:off x="882213" y="4879032"/>
            <a:ext cx="3054787" cy="955470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30E720D-0E3A-4909-B11A-C3FE2FC8598E}"/>
              </a:ext>
            </a:extLst>
          </p:cNvPr>
          <p:cNvCxnSpPr>
            <a:cxnSpLocks/>
          </p:cNvCxnSpPr>
          <p:nvPr/>
        </p:nvCxnSpPr>
        <p:spPr>
          <a:xfrm flipV="1">
            <a:off x="5917523" y="1948084"/>
            <a:ext cx="3065501" cy="884237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BFBF834-20F6-42EB-AEC8-1253695C5C17}"/>
              </a:ext>
            </a:extLst>
          </p:cNvPr>
          <p:cNvCxnSpPr>
            <a:cxnSpLocks/>
          </p:cNvCxnSpPr>
          <p:nvPr/>
        </p:nvCxnSpPr>
        <p:spPr>
          <a:xfrm>
            <a:off x="922120" y="1948084"/>
            <a:ext cx="3076277" cy="901740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512200F-1961-4263-8E27-7F7F72EF6524}"/>
              </a:ext>
            </a:extLst>
          </p:cNvPr>
          <p:cNvCxnSpPr>
            <a:cxnSpLocks/>
          </p:cNvCxnSpPr>
          <p:nvPr/>
        </p:nvCxnSpPr>
        <p:spPr>
          <a:xfrm flipV="1">
            <a:off x="5904387" y="4914579"/>
            <a:ext cx="3065501" cy="884237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65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AA07B0A-CAF8-4FB6-8309-BDA69BA039B9}"/>
              </a:ext>
            </a:extLst>
          </p:cNvPr>
          <p:cNvCxnSpPr/>
          <p:nvPr/>
        </p:nvCxnSpPr>
        <p:spPr>
          <a:xfrm>
            <a:off x="882870" y="566928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261764E-D4EA-48C3-BAAE-904398EC4821}"/>
              </a:ext>
            </a:extLst>
          </p:cNvPr>
          <p:cNvCxnSpPr>
            <a:cxnSpLocks/>
          </p:cNvCxnSpPr>
          <p:nvPr/>
        </p:nvCxnSpPr>
        <p:spPr>
          <a:xfrm flipH="1">
            <a:off x="882870" y="1937898"/>
            <a:ext cx="3383280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6EA2D0FE-521A-42EC-9C8B-C14001DF72E5}"/>
              </a:ext>
            </a:extLst>
          </p:cNvPr>
          <p:cNvSpPr txBox="1"/>
          <p:nvPr/>
        </p:nvSpPr>
        <p:spPr>
          <a:xfrm>
            <a:off x="321324" y="565663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103EBD8-5CBF-4BB4-9AC1-8EC6CA8A186D}"/>
              </a:ext>
            </a:extLst>
          </p:cNvPr>
          <p:cNvSpPr txBox="1"/>
          <p:nvPr/>
        </p:nvSpPr>
        <p:spPr>
          <a:xfrm>
            <a:off x="4272717" y="1522397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6967DCE-5458-444F-B235-B001A1092B6E}"/>
              </a:ext>
            </a:extLst>
          </p:cNvPr>
          <p:cNvCxnSpPr/>
          <p:nvPr/>
        </p:nvCxnSpPr>
        <p:spPr>
          <a:xfrm>
            <a:off x="5874918" y="566928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39B955A-D2EC-40D3-89FC-9F94D9B7082F}"/>
              </a:ext>
            </a:extLst>
          </p:cNvPr>
          <p:cNvCxnSpPr>
            <a:cxnSpLocks/>
          </p:cNvCxnSpPr>
          <p:nvPr/>
        </p:nvCxnSpPr>
        <p:spPr>
          <a:xfrm flipH="1">
            <a:off x="5874918" y="1937898"/>
            <a:ext cx="3383280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5F843D98-4B51-474F-8ACA-37674F93F03D}"/>
              </a:ext>
            </a:extLst>
          </p:cNvPr>
          <p:cNvSpPr txBox="1"/>
          <p:nvPr/>
        </p:nvSpPr>
        <p:spPr>
          <a:xfrm>
            <a:off x="5314223" y="565663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9909888-E41C-443F-B0F8-D3BD935D5ABF}"/>
              </a:ext>
            </a:extLst>
          </p:cNvPr>
          <p:cNvSpPr txBox="1"/>
          <p:nvPr/>
        </p:nvSpPr>
        <p:spPr>
          <a:xfrm>
            <a:off x="9264765" y="1522397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EDF734B-D485-4562-8EC8-A28A87D70D78}"/>
              </a:ext>
            </a:extLst>
          </p:cNvPr>
          <p:cNvCxnSpPr/>
          <p:nvPr/>
        </p:nvCxnSpPr>
        <p:spPr>
          <a:xfrm>
            <a:off x="842463" y="4463537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BB2EEB2-85A3-4D19-A96D-DAF2579AC34F}"/>
              </a:ext>
            </a:extLst>
          </p:cNvPr>
          <p:cNvCxnSpPr>
            <a:cxnSpLocks/>
          </p:cNvCxnSpPr>
          <p:nvPr/>
        </p:nvCxnSpPr>
        <p:spPr>
          <a:xfrm flipH="1">
            <a:off x="842463" y="5834507"/>
            <a:ext cx="3383280" cy="0"/>
          </a:xfrm>
          <a:prstGeom prst="straightConnector1">
            <a:avLst/>
          </a:prstGeom>
          <a:ln w="57150" cap="rnd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1AE8BD68-A8A2-4988-A138-79FD06102F05}"/>
              </a:ext>
            </a:extLst>
          </p:cNvPr>
          <p:cNvSpPr txBox="1"/>
          <p:nvPr/>
        </p:nvSpPr>
        <p:spPr>
          <a:xfrm>
            <a:off x="273588" y="4463534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44EF962-548D-4BBF-8A83-F732CD870DE6}"/>
              </a:ext>
            </a:extLst>
          </p:cNvPr>
          <p:cNvSpPr txBox="1"/>
          <p:nvPr/>
        </p:nvSpPr>
        <p:spPr>
          <a:xfrm>
            <a:off x="4232310" y="5419006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DBE290A-9D62-4A52-B5F4-A1688358A160}"/>
              </a:ext>
            </a:extLst>
          </p:cNvPr>
          <p:cNvCxnSpPr/>
          <p:nvPr/>
        </p:nvCxnSpPr>
        <p:spPr>
          <a:xfrm>
            <a:off x="5868350" y="4463535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C00F09B7-5444-45E1-ACA6-068311D37F1E}"/>
              </a:ext>
            </a:extLst>
          </p:cNvPr>
          <p:cNvCxnSpPr>
            <a:cxnSpLocks/>
          </p:cNvCxnSpPr>
          <p:nvPr/>
        </p:nvCxnSpPr>
        <p:spPr>
          <a:xfrm flipH="1">
            <a:off x="5868350" y="5834505"/>
            <a:ext cx="3383280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A308D8B2-0470-40B0-A4A0-C9A0BC49DDE6}"/>
              </a:ext>
            </a:extLst>
          </p:cNvPr>
          <p:cNvSpPr txBox="1"/>
          <p:nvPr/>
        </p:nvSpPr>
        <p:spPr>
          <a:xfrm>
            <a:off x="5314223" y="4463535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38F3300-7EF6-419C-9914-0F196B4519F9}"/>
              </a:ext>
            </a:extLst>
          </p:cNvPr>
          <p:cNvSpPr txBox="1"/>
          <p:nvPr/>
        </p:nvSpPr>
        <p:spPr>
          <a:xfrm>
            <a:off x="9258197" y="5419004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241" name="Straight Connector 240"/>
          <p:cNvCxnSpPr/>
          <p:nvPr/>
        </p:nvCxnSpPr>
        <p:spPr>
          <a:xfrm flipV="1">
            <a:off x="5032484" y="1"/>
            <a:ext cx="0" cy="77723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72B34E5-CEB6-4BB6-BA02-C08C8378E64F}"/>
              </a:ext>
            </a:extLst>
          </p:cNvPr>
          <p:cNvCxnSpPr>
            <a:cxnSpLocks/>
          </p:cNvCxnSpPr>
          <p:nvPr/>
        </p:nvCxnSpPr>
        <p:spPr>
          <a:xfrm>
            <a:off x="5874918" y="4923913"/>
            <a:ext cx="1559340" cy="1837371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2F68146-3F82-4FD3-B2DA-47537A1D798F}"/>
              </a:ext>
            </a:extLst>
          </p:cNvPr>
          <p:cNvCxnSpPr>
            <a:cxnSpLocks/>
          </p:cNvCxnSpPr>
          <p:nvPr/>
        </p:nvCxnSpPr>
        <p:spPr>
          <a:xfrm flipV="1">
            <a:off x="7437866" y="4923913"/>
            <a:ext cx="1557438" cy="1837053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F2CF254-6FEA-42FC-AFEC-2DA2186484F6}"/>
              </a:ext>
            </a:extLst>
          </p:cNvPr>
          <p:cNvCxnSpPr>
            <a:cxnSpLocks/>
          </p:cNvCxnSpPr>
          <p:nvPr/>
        </p:nvCxnSpPr>
        <p:spPr>
          <a:xfrm>
            <a:off x="2399902" y="4912160"/>
            <a:ext cx="1561046" cy="1829778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30E720D-0E3A-4909-B11A-C3FE2FC8598E}"/>
              </a:ext>
            </a:extLst>
          </p:cNvPr>
          <p:cNvCxnSpPr>
            <a:cxnSpLocks/>
          </p:cNvCxnSpPr>
          <p:nvPr/>
        </p:nvCxnSpPr>
        <p:spPr>
          <a:xfrm flipV="1">
            <a:off x="925478" y="996625"/>
            <a:ext cx="3065501" cy="1825506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F54B65A-9963-4C25-A39E-66635D777A91}"/>
              </a:ext>
            </a:extLst>
          </p:cNvPr>
          <p:cNvCxnSpPr>
            <a:cxnSpLocks/>
          </p:cNvCxnSpPr>
          <p:nvPr/>
        </p:nvCxnSpPr>
        <p:spPr>
          <a:xfrm>
            <a:off x="5895415" y="981161"/>
            <a:ext cx="3099184" cy="1816140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33C2CD9-2FC4-4FEC-A621-5F8F5E61855B}"/>
              </a:ext>
            </a:extLst>
          </p:cNvPr>
          <p:cNvCxnSpPr>
            <a:cxnSpLocks/>
          </p:cNvCxnSpPr>
          <p:nvPr/>
        </p:nvCxnSpPr>
        <p:spPr>
          <a:xfrm flipV="1">
            <a:off x="842249" y="4912160"/>
            <a:ext cx="1557652" cy="1848806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D454E30-BF6F-412C-8A9D-61D49A12A9E7}"/>
              </a:ext>
            </a:extLst>
          </p:cNvPr>
          <p:cNvCxnSpPr/>
          <p:nvPr/>
        </p:nvCxnSpPr>
        <p:spPr>
          <a:xfrm>
            <a:off x="0" y="3886200"/>
            <a:ext cx="10058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770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3886200"/>
            <a:ext cx="10058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V="1">
            <a:off x="5032484" y="1"/>
            <a:ext cx="0" cy="77723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FAC5D70-6457-4711-8A80-7ED12B7A81FA}"/>
              </a:ext>
            </a:extLst>
          </p:cNvPr>
          <p:cNvCxnSpPr/>
          <p:nvPr/>
        </p:nvCxnSpPr>
        <p:spPr>
          <a:xfrm>
            <a:off x="882870" y="566928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EE1BCA17-7835-41C5-9107-89F2FFFE0A8B}"/>
              </a:ext>
            </a:extLst>
          </p:cNvPr>
          <p:cNvCxnSpPr>
            <a:cxnSpLocks/>
          </p:cNvCxnSpPr>
          <p:nvPr/>
        </p:nvCxnSpPr>
        <p:spPr>
          <a:xfrm flipH="1">
            <a:off x="882870" y="1937898"/>
            <a:ext cx="3383280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E35407A-7BD8-4165-B249-55A7239F9C0C}"/>
              </a:ext>
            </a:extLst>
          </p:cNvPr>
          <p:cNvSpPr txBox="1"/>
          <p:nvPr/>
        </p:nvSpPr>
        <p:spPr>
          <a:xfrm>
            <a:off x="321324" y="565663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51A85C3-27F5-48D8-8C3A-81C21C6A8AC9}"/>
              </a:ext>
            </a:extLst>
          </p:cNvPr>
          <p:cNvSpPr txBox="1"/>
          <p:nvPr/>
        </p:nvSpPr>
        <p:spPr>
          <a:xfrm>
            <a:off x="4272717" y="1522397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6572DE63-3F4E-4EC5-95A5-0045E1363481}"/>
              </a:ext>
            </a:extLst>
          </p:cNvPr>
          <p:cNvCxnSpPr/>
          <p:nvPr/>
        </p:nvCxnSpPr>
        <p:spPr>
          <a:xfrm>
            <a:off x="5874918" y="566928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D469C0A9-F5C0-4D56-9BDA-CF44F2D069D5}"/>
              </a:ext>
            </a:extLst>
          </p:cNvPr>
          <p:cNvCxnSpPr>
            <a:cxnSpLocks/>
          </p:cNvCxnSpPr>
          <p:nvPr/>
        </p:nvCxnSpPr>
        <p:spPr>
          <a:xfrm flipH="1">
            <a:off x="5874918" y="1937898"/>
            <a:ext cx="3383280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8374DB27-67FD-4CD1-8CFD-5DF08E31CACA}"/>
              </a:ext>
            </a:extLst>
          </p:cNvPr>
          <p:cNvSpPr txBox="1"/>
          <p:nvPr/>
        </p:nvSpPr>
        <p:spPr>
          <a:xfrm>
            <a:off x="5314223" y="565663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75645F3-E44B-4F24-BEC1-BE8D66A1A6C0}"/>
              </a:ext>
            </a:extLst>
          </p:cNvPr>
          <p:cNvSpPr txBox="1"/>
          <p:nvPr/>
        </p:nvSpPr>
        <p:spPr>
          <a:xfrm>
            <a:off x="9264765" y="1522397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9AD37560-E009-47E8-962D-1533E51F47D8}"/>
              </a:ext>
            </a:extLst>
          </p:cNvPr>
          <p:cNvCxnSpPr/>
          <p:nvPr/>
        </p:nvCxnSpPr>
        <p:spPr>
          <a:xfrm>
            <a:off x="842463" y="4463537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464198FA-6D77-4358-B476-3D9622CEAF63}"/>
              </a:ext>
            </a:extLst>
          </p:cNvPr>
          <p:cNvCxnSpPr>
            <a:cxnSpLocks/>
          </p:cNvCxnSpPr>
          <p:nvPr/>
        </p:nvCxnSpPr>
        <p:spPr>
          <a:xfrm flipH="1">
            <a:off x="842463" y="5834507"/>
            <a:ext cx="3383280" cy="0"/>
          </a:xfrm>
          <a:prstGeom prst="straightConnector1">
            <a:avLst/>
          </a:prstGeom>
          <a:ln w="57150" cap="rnd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0BB1ABF8-783A-4BB9-82F6-D5A2C3972EEB}"/>
              </a:ext>
            </a:extLst>
          </p:cNvPr>
          <p:cNvSpPr txBox="1"/>
          <p:nvPr/>
        </p:nvSpPr>
        <p:spPr>
          <a:xfrm>
            <a:off x="273588" y="4463534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9DF0DC1-1854-4C72-B0B7-7C646F0A4DFE}"/>
              </a:ext>
            </a:extLst>
          </p:cNvPr>
          <p:cNvSpPr txBox="1"/>
          <p:nvPr/>
        </p:nvSpPr>
        <p:spPr>
          <a:xfrm>
            <a:off x="4232310" y="5419006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92727B1F-2C88-4915-8D9C-F67460B89404}"/>
              </a:ext>
            </a:extLst>
          </p:cNvPr>
          <p:cNvCxnSpPr/>
          <p:nvPr/>
        </p:nvCxnSpPr>
        <p:spPr>
          <a:xfrm>
            <a:off x="5868350" y="4463535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F8F5FB42-EBAF-49C3-9225-2DF0918431C9}"/>
              </a:ext>
            </a:extLst>
          </p:cNvPr>
          <p:cNvCxnSpPr>
            <a:cxnSpLocks/>
          </p:cNvCxnSpPr>
          <p:nvPr/>
        </p:nvCxnSpPr>
        <p:spPr>
          <a:xfrm flipH="1">
            <a:off x="5868350" y="5834505"/>
            <a:ext cx="3383280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CE48E39A-CBF0-424F-BDB7-4186CF0AB0E7}"/>
              </a:ext>
            </a:extLst>
          </p:cNvPr>
          <p:cNvSpPr txBox="1"/>
          <p:nvPr/>
        </p:nvSpPr>
        <p:spPr>
          <a:xfrm>
            <a:off x="5314223" y="4463535"/>
            <a:ext cx="518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66BA4CF-F9DA-483D-8572-C40C11011469}"/>
              </a:ext>
            </a:extLst>
          </p:cNvPr>
          <p:cNvSpPr txBox="1"/>
          <p:nvPr/>
        </p:nvSpPr>
        <p:spPr>
          <a:xfrm>
            <a:off x="9258197" y="5419004"/>
            <a:ext cx="423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4460681-5AE2-4B88-9B7A-ECDD6A48E42C}"/>
              </a:ext>
            </a:extLst>
          </p:cNvPr>
          <p:cNvCxnSpPr>
            <a:cxnSpLocks/>
          </p:cNvCxnSpPr>
          <p:nvPr/>
        </p:nvCxnSpPr>
        <p:spPr>
          <a:xfrm>
            <a:off x="2457044" y="1929961"/>
            <a:ext cx="1531572" cy="908070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5EEA4C1-E36D-4360-B254-3E42F628CA79}"/>
              </a:ext>
            </a:extLst>
          </p:cNvPr>
          <p:cNvCxnSpPr>
            <a:cxnSpLocks/>
          </p:cNvCxnSpPr>
          <p:nvPr/>
        </p:nvCxnSpPr>
        <p:spPr>
          <a:xfrm flipV="1">
            <a:off x="895997" y="1929961"/>
            <a:ext cx="1561047" cy="915034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D52B19C-DE81-4AD3-8F0B-82347F6F5F16}"/>
              </a:ext>
            </a:extLst>
          </p:cNvPr>
          <p:cNvCxnSpPr>
            <a:cxnSpLocks/>
          </p:cNvCxnSpPr>
          <p:nvPr/>
        </p:nvCxnSpPr>
        <p:spPr>
          <a:xfrm flipV="1">
            <a:off x="7440825" y="1923631"/>
            <a:ext cx="1554479" cy="914400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F3B50FC-F755-491E-93A9-7B6012396E6A}"/>
              </a:ext>
            </a:extLst>
          </p:cNvPr>
          <p:cNvCxnSpPr>
            <a:cxnSpLocks/>
          </p:cNvCxnSpPr>
          <p:nvPr/>
        </p:nvCxnSpPr>
        <p:spPr>
          <a:xfrm flipH="1" flipV="1">
            <a:off x="5886345" y="1923631"/>
            <a:ext cx="1547913" cy="914400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61B6495-00E3-4F99-8365-FBB6AFBD465D}"/>
              </a:ext>
            </a:extLst>
          </p:cNvPr>
          <p:cNvCxnSpPr>
            <a:cxnSpLocks/>
          </p:cNvCxnSpPr>
          <p:nvPr/>
        </p:nvCxnSpPr>
        <p:spPr>
          <a:xfrm flipV="1">
            <a:off x="2415509" y="4920102"/>
            <a:ext cx="1554479" cy="914400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4A70B21-F6A6-44D7-AC90-D4E9CCA5FA77}"/>
              </a:ext>
            </a:extLst>
          </p:cNvPr>
          <p:cNvCxnSpPr>
            <a:cxnSpLocks/>
          </p:cNvCxnSpPr>
          <p:nvPr/>
        </p:nvCxnSpPr>
        <p:spPr>
          <a:xfrm>
            <a:off x="7445007" y="4920102"/>
            <a:ext cx="1531572" cy="908070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3AF7F95-FEDC-4068-8CCF-33A63173EF93}"/>
              </a:ext>
            </a:extLst>
          </p:cNvPr>
          <p:cNvCxnSpPr>
            <a:cxnSpLocks/>
          </p:cNvCxnSpPr>
          <p:nvPr/>
        </p:nvCxnSpPr>
        <p:spPr>
          <a:xfrm flipV="1">
            <a:off x="5883960" y="4920102"/>
            <a:ext cx="1561047" cy="915034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AA840CD-2E8F-47A2-A71C-34D38126ED4A}"/>
              </a:ext>
            </a:extLst>
          </p:cNvPr>
          <p:cNvCxnSpPr>
            <a:cxnSpLocks/>
          </p:cNvCxnSpPr>
          <p:nvPr/>
        </p:nvCxnSpPr>
        <p:spPr>
          <a:xfrm flipH="1" flipV="1">
            <a:off x="861029" y="4920102"/>
            <a:ext cx="1547913" cy="914400"/>
          </a:xfrm>
          <a:prstGeom prst="line">
            <a:avLst/>
          </a:prstGeom>
          <a:ln w="127000" cap="rnd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35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64</Words>
  <Application>Microsoft Office PowerPoint</Application>
  <PresentationFormat>Custom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Graph Matchmakers - Color</dc:title>
  <dc:creator>Joe Cossette</dc:creator>
  <cp:lastModifiedBy>Joe Cossette</cp:lastModifiedBy>
  <cp:revision>27</cp:revision>
  <dcterms:created xsi:type="dcterms:W3CDTF">2017-09-02T22:35:45Z</dcterms:created>
  <dcterms:modified xsi:type="dcterms:W3CDTF">2019-02-16T19:12:17Z</dcterms:modified>
</cp:coreProperties>
</file>