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71" r:id="rId5"/>
    <p:sldId id="265" r:id="rId6"/>
    <p:sldId id="266" r:id="rId7"/>
    <p:sldId id="278" r:id="rId8"/>
    <p:sldId id="279" r:id="rId9"/>
    <p:sldId id="280" r:id="rId10"/>
    <p:sldId id="281" r:id="rId11"/>
    <p:sldId id="282" r:id="rId12"/>
    <p:sldId id="283" r:id="rId13"/>
    <p:sldId id="284" r:id="rId14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8200"/>
    <a:srgbClr val="C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56" autoAdjust="0"/>
    <p:restoredTop sz="94291" autoAdjust="0"/>
  </p:normalViewPr>
  <p:slideViewPr>
    <p:cSldViewPr snapToGrid="0">
      <p:cViewPr varScale="1">
        <p:scale>
          <a:sx n="60" d="100"/>
          <a:sy n="60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5132-FF50-4663-A935-EA5F2B67E2E3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DC14-3318-4CF8-B2CA-9812464E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3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5132-FF50-4663-A935-EA5F2B67E2E3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DC14-3318-4CF8-B2CA-9812464E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7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5132-FF50-4663-A935-EA5F2B67E2E3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DC14-3318-4CF8-B2CA-9812464E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1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5132-FF50-4663-A935-EA5F2B67E2E3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DC14-3318-4CF8-B2CA-9812464E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4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5132-FF50-4663-A935-EA5F2B67E2E3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DC14-3318-4CF8-B2CA-9812464E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6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5132-FF50-4663-A935-EA5F2B67E2E3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DC14-3318-4CF8-B2CA-9812464E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0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5132-FF50-4663-A935-EA5F2B67E2E3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DC14-3318-4CF8-B2CA-9812464E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3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5132-FF50-4663-A935-EA5F2B67E2E3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DC14-3318-4CF8-B2CA-9812464E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2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5132-FF50-4663-A935-EA5F2B67E2E3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DC14-3318-4CF8-B2CA-9812464E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4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5132-FF50-4663-A935-EA5F2B67E2E3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DC14-3318-4CF8-B2CA-9812464E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0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5132-FF50-4663-A935-EA5F2B67E2E3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DC14-3318-4CF8-B2CA-9812464E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1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95132-FF50-4663-A935-EA5F2B67E2E3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DDC14-3318-4CF8-B2CA-9812464E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6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858705"/>
              </p:ext>
            </p:extLst>
          </p:nvPr>
        </p:nvGraphicFramePr>
        <p:xfrm>
          <a:off x="845953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618454" y="1932232"/>
            <a:ext cx="1958033" cy="1990656"/>
            <a:chOff x="400435" y="49024"/>
            <a:chExt cx="1958033" cy="1990656"/>
          </a:xfrm>
        </p:grpSpPr>
        <p:sp>
          <p:nvSpPr>
            <p:cNvPr id="12" name="TextBox 11"/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97918" y="2493941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56972"/>
              </p:ext>
            </p:extLst>
          </p:nvPr>
        </p:nvGraphicFramePr>
        <p:xfrm>
          <a:off x="2981312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2743070" y="1932232"/>
            <a:ext cx="1958033" cy="1990656"/>
            <a:chOff x="400435" y="49024"/>
            <a:chExt cx="1958033" cy="1990656"/>
          </a:xfrm>
        </p:grpSpPr>
        <p:sp>
          <p:nvSpPr>
            <p:cNvPr id="32" name="TextBox 31"/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730741"/>
              </p:ext>
            </p:extLst>
          </p:nvPr>
        </p:nvGraphicFramePr>
        <p:xfrm>
          <a:off x="5116671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4882131" y="1932232"/>
            <a:ext cx="1958033" cy="1990656"/>
            <a:chOff x="400435" y="49024"/>
            <a:chExt cx="1958033" cy="1990656"/>
          </a:xfrm>
        </p:grpSpPr>
        <p:sp>
          <p:nvSpPr>
            <p:cNvPr id="50" name="TextBox 49"/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423478"/>
              </p:ext>
            </p:extLst>
          </p:nvPr>
        </p:nvGraphicFramePr>
        <p:xfrm>
          <a:off x="7252030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67" name="Group 66"/>
          <p:cNvGrpSpPr/>
          <p:nvPr/>
        </p:nvGrpSpPr>
        <p:grpSpPr>
          <a:xfrm>
            <a:off x="7010017" y="1932232"/>
            <a:ext cx="1958033" cy="1990656"/>
            <a:chOff x="400435" y="49024"/>
            <a:chExt cx="1958033" cy="1990656"/>
          </a:xfrm>
        </p:grpSpPr>
        <p:sp>
          <p:nvSpPr>
            <p:cNvPr id="68" name="TextBox 67"/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082408"/>
              </p:ext>
            </p:extLst>
          </p:nvPr>
        </p:nvGraphicFramePr>
        <p:xfrm>
          <a:off x="857700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85" name="Group 84"/>
          <p:cNvGrpSpPr/>
          <p:nvPr/>
        </p:nvGrpSpPr>
        <p:grpSpPr>
          <a:xfrm>
            <a:off x="583715" y="4221334"/>
            <a:ext cx="2004519" cy="1990656"/>
            <a:chOff x="353949" y="49024"/>
            <a:chExt cx="2004519" cy="1990656"/>
          </a:xfrm>
        </p:grpSpPr>
        <p:sp>
          <p:nvSpPr>
            <p:cNvPr id="86" name="TextBox 85"/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109665" y="4783043"/>
            <a:ext cx="42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418621"/>
              </p:ext>
            </p:extLst>
          </p:nvPr>
        </p:nvGraphicFramePr>
        <p:xfrm>
          <a:off x="2993059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104" name="Group 103"/>
          <p:cNvGrpSpPr/>
          <p:nvPr/>
        </p:nvGrpSpPr>
        <p:grpSpPr>
          <a:xfrm>
            <a:off x="2708331" y="4221334"/>
            <a:ext cx="2004519" cy="1990656"/>
            <a:chOff x="353949" y="49024"/>
            <a:chExt cx="2004519" cy="1990656"/>
          </a:xfrm>
        </p:grpSpPr>
        <p:sp>
          <p:nvSpPr>
            <p:cNvPr id="105" name="TextBox 104"/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934868"/>
              </p:ext>
            </p:extLst>
          </p:nvPr>
        </p:nvGraphicFramePr>
        <p:xfrm>
          <a:off x="5128418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aphicFrame>
        <p:nvGraphicFramePr>
          <p:cNvPr id="139" name="Tab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606467"/>
              </p:ext>
            </p:extLst>
          </p:nvPr>
        </p:nvGraphicFramePr>
        <p:xfrm>
          <a:off x="7263777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157" name="Group 156"/>
          <p:cNvGrpSpPr/>
          <p:nvPr/>
        </p:nvGrpSpPr>
        <p:grpSpPr>
          <a:xfrm>
            <a:off x="4864876" y="4216809"/>
            <a:ext cx="2004519" cy="1990656"/>
            <a:chOff x="353949" y="49024"/>
            <a:chExt cx="2004519" cy="1990656"/>
          </a:xfrm>
        </p:grpSpPr>
        <p:sp>
          <p:nvSpPr>
            <p:cNvPr id="158" name="TextBox 157"/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6999488" y="4208554"/>
            <a:ext cx="2004519" cy="1990656"/>
            <a:chOff x="353949" y="49024"/>
            <a:chExt cx="2004519" cy="1990656"/>
          </a:xfrm>
        </p:grpSpPr>
        <p:sp>
          <p:nvSpPr>
            <p:cNvPr id="175" name="TextBox 174"/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0978" y="1270981"/>
            <a:ext cx="865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Convert the following Displacement vs. Time graphs into Velocity vs. Time graphs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3091" y="349910"/>
            <a:ext cx="59811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Drawing Motion Graphs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6284182" y="366832"/>
            <a:ext cx="2601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Level 1 =</a:t>
            </a:r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3287A0A0-1C80-4AA6-B452-CE04A8BB14AF}"/>
              </a:ext>
            </a:extLst>
          </p:cNvPr>
          <p:cNvCxnSpPr/>
          <p:nvPr/>
        </p:nvCxnSpPr>
        <p:spPr>
          <a:xfrm flipV="1">
            <a:off x="847093" y="2070731"/>
            <a:ext cx="1597787" cy="1599127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9C667D97-9925-42F0-A01F-3FE07FD7B413}"/>
              </a:ext>
            </a:extLst>
          </p:cNvPr>
          <p:cNvCxnSpPr/>
          <p:nvPr/>
        </p:nvCxnSpPr>
        <p:spPr>
          <a:xfrm flipV="1">
            <a:off x="2991197" y="2296300"/>
            <a:ext cx="444179" cy="136050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13B07BBF-A46A-432F-9944-3C7A434AD9EF}"/>
              </a:ext>
            </a:extLst>
          </p:cNvPr>
          <p:cNvCxnSpPr/>
          <p:nvPr/>
        </p:nvCxnSpPr>
        <p:spPr>
          <a:xfrm flipH="1" flipV="1">
            <a:off x="3433938" y="2296300"/>
            <a:ext cx="1157460" cy="471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CBCEE9AA-DE47-4E18-BFD6-D44ECADE3271}"/>
              </a:ext>
            </a:extLst>
          </p:cNvPr>
          <p:cNvCxnSpPr/>
          <p:nvPr/>
        </p:nvCxnSpPr>
        <p:spPr>
          <a:xfrm>
            <a:off x="5116032" y="2285217"/>
            <a:ext cx="460846" cy="930595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D13BB367-3EC0-4181-885D-C707383DF8AC}"/>
              </a:ext>
            </a:extLst>
          </p:cNvPr>
          <p:cNvCxnSpPr/>
          <p:nvPr/>
        </p:nvCxnSpPr>
        <p:spPr>
          <a:xfrm flipV="1">
            <a:off x="5576125" y="2768160"/>
            <a:ext cx="465209" cy="44857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6FC52F5B-DF16-4DDD-B1BA-AE9A4685B8DB}"/>
              </a:ext>
            </a:extLst>
          </p:cNvPr>
          <p:cNvCxnSpPr/>
          <p:nvPr/>
        </p:nvCxnSpPr>
        <p:spPr>
          <a:xfrm flipH="1">
            <a:off x="6041334" y="2768159"/>
            <a:ext cx="665706" cy="1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0873B90F-6026-49E8-BB0B-FC1F7C8ED971}"/>
              </a:ext>
            </a:extLst>
          </p:cNvPr>
          <p:cNvCxnSpPr/>
          <p:nvPr/>
        </p:nvCxnSpPr>
        <p:spPr>
          <a:xfrm flipH="1">
            <a:off x="7273231" y="2074632"/>
            <a:ext cx="882695" cy="45392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A5D4E571-105E-4BF3-A6A4-DEEE623E649B}"/>
              </a:ext>
            </a:extLst>
          </p:cNvPr>
          <p:cNvCxnSpPr/>
          <p:nvPr/>
        </p:nvCxnSpPr>
        <p:spPr>
          <a:xfrm>
            <a:off x="8155925" y="2071244"/>
            <a:ext cx="483564" cy="1380692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5418CD4B-B5A4-4693-AE0B-281FD295EA33}"/>
              </a:ext>
            </a:extLst>
          </p:cNvPr>
          <p:cNvCxnSpPr/>
          <p:nvPr/>
        </p:nvCxnSpPr>
        <p:spPr>
          <a:xfrm flipV="1">
            <a:off x="8639489" y="3452560"/>
            <a:ext cx="212741" cy="33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587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" name="Table 183">
            <a:extLst>
              <a:ext uri="{FF2B5EF4-FFF2-40B4-BE49-F238E27FC236}">
                <a16:creationId xmlns:a16="http://schemas.microsoft.com/office/drawing/2014/main" id="{9CB7FB26-3EAF-446E-B703-832284F3A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743056"/>
              </p:ext>
            </p:extLst>
          </p:nvPr>
        </p:nvGraphicFramePr>
        <p:xfrm>
          <a:off x="845953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185" name="Group 184">
            <a:extLst>
              <a:ext uri="{FF2B5EF4-FFF2-40B4-BE49-F238E27FC236}">
                <a16:creationId xmlns:a16="http://schemas.microsoft.com/office/drawing/2014/main" id="{904A4471-27EF-4F0A-A48C-440A36C2AA82}"/>
              </a:ext>
            </a:extLst>
          </p:cNvPr>
          <p:cNvGrpSpPr/>
          <p:nvPr/>
        </p:nvGrpSpPr>
        <p:grpSpPr>
          <a:xfrm>
            <a:off x="618454" y="1932232"/>
            <a:ext cx="1958033" cy="1990656"/>
            <a:chOff x="400435" y="49024"/>
            <a:chExt cx="1958033" cy="1990656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7C26530C-EE62-4AAF-AF1C-DCE68C2CB8C0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EEAFDAC7-19A6-432C-8540-CA469F29EE2A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B1DFB9BB-36AE-4171-A3E9-23799094FA98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A0C17021-5BD3-4FD1-8728-C647A0C40482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81BE2535-E8C0-42F8-AA38-668BC9ADB9EA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AA3645FD-CD27-4577-B5BC-8CDF7451410B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C9670E43-4E33-4046-9774-F682AA19182C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A6E91AD1-CC61-4699-8765-DE34C0BAD32C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96ECAA2E-1461-469B-8DE5-69BD9A7E7211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F0170BA4-81DC-40AE-9152-05013EDCD235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0A68270A-E14F-404D-841E-AF76BBFD3AFE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155DD06C-E6CA-42B5-8D4F-496C09C7D8EF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2BF3D8C7-C87A-4BF2-BE7B-DB1720C0DF3B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78D723F2-4640-4BB8-B752-B233DA3197A8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C9F6DF43-DF17-4873-B599-863BD4CEFDC4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2635A054-D358-40FB-ADCD-AAFA6324E83B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203" name="Table 202">
            <a:extLst>
              <a:ext uri="{FF2B5EF4-FFF2-40B4-BE49-F238E27FC236}">
                <a16:creationId xmlns:a16="http://schemas.microsoft.com/office/drawing/2014/main" id="{93E549BC-0ABB-4ED6-B8BB-FACD7E0DD5D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81312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04" name="Group 203">
            <a:extLst>
              <a:ext uri="{FF2B5EF4-FFF2-40B4-BE49-F238E27FC236}">
                <a16:creationId xmlns:a16="http://schemas.microsoft.com/office/drawing/2014/main" id="{0A0C4E75-D41B-4A32-9F26-A6E12998B736}"/>
              </a:ext>
            </a:extLst>
          </p:cNvPr>
          <p:cNvGrpSpPr/>
          <p:nvPr/>
        </p:nvGrpSpPr>
        <p:grpSpPr>
          <a:xfrm>
            <a:off x="2743070" y="1932232"/>
            <a:ext cx="1958033" cy="1990656"/>
            <a:chOff x="400435" y="49024"/>
            <a:chExt cx="1958033" cy="1990656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4B6015CC-B7B5-4464-B082-B783F71541C3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D6479707-88F9-46CC-88BE-BF9D4FB19220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E625C8F6-7852-4DB4-B38A-34E075E27D98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EE21040D-60A5-4A37-8666-2C23C9409991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0066E0CB-760D-4706-8880-A542F8A53581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71A8F0FD-1D8D-4B15-B769-637934A38ADE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B2A5A088-9FA7-45A5-96B5-03903C87CF8D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7D492541-DDB5-4FEE-9641-91CC1173C3A9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48B5C261-4F6B-4CD1-937A-2C53C3330ADD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BA7D975F-C1C9-48F6-BF7B-D0DD7B531ED7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F69AE071-C689-4DF0-9004-318C5BB5C13A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19281F8A-13C0-4F8B-B2F0-C899DB5EB644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833E78DF-914A-4CB2-B6EC-EBB9C3F24974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B652BD40-E8AA-4085-BF16-BBC326EF7F85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F642271D-9F5F-46E9-81CA-B1A3CF68E4F8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ED7408FE-C301-43B3-A679-EE84D53D6282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221" name="Table 220">
            <a:extLst>
              <a:ext uri="{FF2B5EF4-FFF2-40B4-BE49-F238E27FC236}">
                <a16:creationId xmlns:a16="http://schemas.microsoft.com/office/drawing/2014/main" id="{77EA0408-5A2C-4B85-9104-79C57D61415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16671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22" name="Group 221">
            <a:extLst>
              <a:ext uri="{FF2B5EF4-FFF2-40B4-BE49-F238E27FC236}">
                <a16:creationId xmlns:a16="http://schemas.microsoft.com/office/drawing/2014/main" id="{6655E1D8-63D9-4AC9-B3F9-566D0D959A99}"/>
              </a:ext>
            </a:extLst>
          </p:cNvPr>
          <p:cNvGrpSpPr/>
          <p:nvPr/>
        </p:nvGrpSpPr>
        <p:grpSpPr>
          <a:xfrm>
            <a:off x="4882131" y="1932232"/>
            <a:ext cx="1958033" cy="1990656"/>
            <a:chOff x="400435" y="49024"/>
            <a:chExt cx="1958033" cy="1990656"/>
          </a:xfrm>
        </p:grpSpPr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934CBBC0-8E64-4750-9BB1-EB6BC9D9BF93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9FCF594B-7B54-4157-A971-137614A8FB2A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22DAC2EB-856C-4F73-A490-EE609236AEA9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FACB49FC-E9BF-4AE4-9AE2-CFB02EED9C09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1BEC50CD-E40F-452F-A142-F7D902F293F9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4D423353-3028-44A3-A470-B38C6CBE5CDE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27BD3A23-1A0D-4B6B-B17C-8B01A63AFD8F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1E850A3B-B561-4A9F-9D4E-76DDF1015921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87BDC96C-0F0F-46DB-A76D-D18984A3B243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4DD40F96-EF0A-4F43-8463-3936990A073A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2B0D4C67-5A78-497B-B77E-1CF8C5A77F77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4AD5BC6D-C953-4ED7-B36D-B49ACB117BED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609D429F-05E6-4A71-AEE5-07DDF55E19E3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84C32215-2E05-4998-8D08-716F2B37DED0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CBBF1EF9-8CDD-49DB-8E79-8846241BFB7E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FBD7DF4C-5A06-47AA-9739-9B3D90202444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239" name="Table 238">
            <a:extLst>
              <a:ext uri="{FF2B5EF4-FFF2-40B4-BE49-F238E27FC236}">
                <a16:creationId xmlns:a16="http://schemas.microsoft.com/office/drawing/2014/main" id="{84A735A4-6123-4820-94F7-803067C98DA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52030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40" name="Group 239">
            <a:extLst>
              <a:ext uri="{FF2B5EF4-FFF2-40B4-BE49-F238E27FC236}">
                <a16:creationId xmlns:a16="http://schemas.microsoft.com/office/drawing/2014/main" id="{05323127-4E04-4397-8032-35210F8E2EFB}"/>
              </a:ext>
            </a:extLst>
          </p:cNvPr>
          <p:cNvGrpSpPr/>
          <p:nvPr/>
        </p:nvGrpSpPr>
        <p:grpSpPr>
          <a:xfrm>
            <a:off x="7010017" y="1932232"/>
            <a:ext cx="1958033" cy="1990656"/>
            <a:chOff x="400435" y="49024"/>
            <a:chExt cx="1958033" cy="1990656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88BA531C-94BE-4381-828B-ACC1105CC241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1B851811-585B-402E-9B21-09F20600D1E6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8BA0A93B-98DC-4DFD-BBE1-4B9752A96869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9B036C96-4D11-4B69-BA23-5B32A4AC0332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935C34AE-85E0-444F-B15A-7305A63E4B2E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CBBA4801-0DFB-4881-AF42-8DB94D78E7A7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2AEED50E-748F-4626-B005-2E76D04FCAC3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CB7DB862-102E-4288-BB75-C222D1A33E44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43E04858-E211-4497-BFE6-3036D16C9A45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0AC1C25C-B44E-4259-8B9F-565A71D28E71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A4F7FFCB-B813-4DC4-AF3E-79A57623CEC1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2B11DADD-8925-49BC-B34A-E2A1DF721A3F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75A4E928-A30C-4689-8188-CB512CC7B33E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B40E67FE-1EA0-4D69-8375-2004768F1BCF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F83E8D27-58AC-4AF7-81D1-8DE0CA0EEDC8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0861447A-317C-45C0-BFE3-E5F3B1CACF8B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260" name="Table 259">
            <a:extLst>
              <a:ext uri="{FF2B5EF4-FFF2-40B4-BE49-F238E27FC236}">
                <a16:creationId xmlns:a16="http://schemas.microsoft.com/office/drawing/2014/main" id="{DCB4E64F-9879-4094-89A9-DCCAEA05AE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57700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61" name="Group 260">
            <a:extLst>
              <a:ext uri="{FF2B5EF4-FFF2-40B4-BE49-F238E27FC236}">
                <a16:creationId xmlns:a16="http://schemas.microsoft.com/office/drawing/2014/main" id="{B3BFD64D-1599-4B4C-8A65-2074E413707A}"/>
              </a:ext>
            </a:extLst>
          </p:cNvPr>
          <p:cNvGrpSpPr/>
          <p:nvPr/>
        </p:nvGrpSpPr>
        <p:grpSpPr>
          <a:xfrm>
            <a:off x="583715" y="4221334"/>
            <a:ext cx="2004519" cy="1990656"/>
            <a:chOff x="353949" y="49024"/>
            <a:chExt cx="2004519" cy="1990656"/>
          </a:xfrm>
        </p:grpSpPr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4FDFFF43-A787-4535-B8E6-49143E78E936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8786900D-30E3-47EA-9136-14BF69BBEA45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4DDB19A1-5C4E-4D09-A920-1819D351D79E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8B682CEE-4D4B-4DAB-BAEC-4C9E411E8AA9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F0660272-EA45-4AC1-AAC4-5F5EA7869680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0F43062C-41B9-4C33-ACF5-55AF80F2D101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1C1E934C-AFE9-48F3-98A4-ED660315AAFA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4BCC2132-D439-4C78-80C1-C4BD2509FACE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4D16442C-8728-48BA-BD45-C7E9CDEEFD1F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80666DF7-181E-4741-ABBE-77604910CD00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FE9BF7F7-3CCB-4E6A-9C8C-D53CE3621A69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E290A31A-0D37-4080-827A-7ED78DC1DF9B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6D571171-3F98-40F5-9DD3-C31BF7058359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3318C23C-A168-441D-A1C0-EBAA54A71315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08D29148-2F5F-49A0-BBB7-A3FB74C74ED1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A4B4B6DC-1442-4EC2-B069-8EE3C228526B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284" name="Table 283">
            <a:extLst>
              <a:ext uri="{FF2B5EF4-FFF2-40B4-BE49-F238E27FC236}">
                <a16:creationId xmlns:a16="http://schemas.microsoft.com/office/drawing/2014/main" id="{A3898E48-B804-46D8-8620-EF1DD213AFA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93059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85" name="Group 284">
            <a:extLst>
              <a:ext uri="{FF2B5EF4-FFF2-40B4-BE49-F238E27FC236}">
                <a16:creationId xmlns:a16="http://schemas.microsoft.com/office/drawing/2014/main" id="{D0992E10-5494-47B4-B22F-79E6CF2781A4}"/>
              </a:ext>
            </a:extLst>
          </p:cNvPr>
          <p:cNvGrpSpPr/>
          <p:nvPr/>
        </p:nvGrpSpPr>
        <p:grpSpPr>
          <a:xfrm>
            <a:off x="2708331" y="4221334"/>
            <a:ext cx="2004519" cy="1990656"/>
            <a:chOff x="353949" y="49024"/>
            <a:chExt cx="2004519" cy="1990656"/>
          </a:xfrm>
        </p:grpSpPr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4B283D25-BE4B-4070-9315-F6A45F397CF9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042653C1-6B53-4401-92E2-9CA2BA608580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C2C801CB-07AE-42E8-8E6C-F95013F1B94C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643D9C0D-199B-406B-B3EC-D1F2BDE2974B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0FACCFDE-4D63-4543-B6D1-D25749B3AD53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3BA6C9C4-5301-4971-99D6-8E1E5D635F90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39D1D84E-80AB-4872-8AEF-CCFD83E20B8D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5056E91B-A2D4-4FED-B006-1A696811DD01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1D6C34BB-D046-42A9-9888-E2C0687869F9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160E88AF-B40A-4703-9BE4-7B48223EC2CF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5FDBB697-D32C-439E-A70D-F4E5AEE04201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512CA80C-D8A3-4861-9998-D551B9FB62CE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946FD167-9C02-491F-B75F-3F7141552411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2AA14C41-61F2-45BB-BA3A-089BF3258901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356522DA-D4DF-4139-B6B2-F88FFE5D7024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BDD77FFB-2541-4221-B7FB-F2427B24C1EF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305" name="Table 304">
            <a:extLst>
              <a:ext uri="{FF2B5EF4-FFF2-40B4-BE49-F238E27FC236}">
                <a16:creationId xmlns:a16="http://schemas.microsoft.com/office/drawing/2014/main" id="{57CCF2CF-A8FD-41E2-B249-68E8578D2CF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28418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aphicFrame>
        <p:nvGraphicFramePr>
          <p:cNvPr id="306" name="Table 305">
            <a:extLst>
              <a:ext uri="{FF2B5EF4-FFF2-40B4-BE49-F238E27FC236}">
                <a16:creationId xmlns:a16="http://schemas.microsoft.com/office/drawing/2014/main" id="{4DE9420C-87AE-4E34-94E6-56089A66150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63777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307" name="Group 306">
            <a:extLst>
              <a:ext uri="{FF2B5EF4-FFF2-40B4-BE49-F238E27FC236}">
                <a16:creationId xmlns:a16="http://schemas.microsoft.com/office/drawing/2014/main" id="{37DF6AAA-E2B7-43F1-8803-A34E9F4D52F4}"/>
              </a:ext>
            </a:extLst>
          </p:cNvPr>
          <p:cNvGrpSpPr/>
          <p:nvPr/>
        </p:nvGrpSpPr>
        <p:grpSpPr>
          <a:xfrm>
            <a:off x="4864876" y="4216809"/>
            <a:ext cx="2004519" cy="1990656"/>
            <a:chOff x="353949" y="49024"/>
            <a:chExt cx="2004519" cy="1990656"/>
          </a:xfrm>
        </p:grpSpPr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38154FB4-0179-4E0B-B495-ACD9E9657738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BEDB0F7B-BA32-481B-9A16-244E513CC555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096BCC8D-E3B0-45DC-ACA9-E76DF9049987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287D7AD8-03B4-4059-83C5-8F623884918E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AB96C177-2800-44FE-87FA-F262B28844DC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FB12D828-46F0-4677-BD7F-7526340F556F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AAE59E47-4EAC-4C10-9F6B-EE731125F556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7AD1662F-AF97-409B-BC63-D4B02C7AFFAE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2AA30953-2B3E-4410-B3E5-EA12309F5151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FB2DC94B-7C99-4C10-84DB-78B80ABAF489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869D264D-0AED-4E32-BD0B-840ED5EE23C6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4789C470-1C52-4198-B0A9-D57FF859C83F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F01AC563-99F1-4114-BC90-A7986ED6442A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D91A051F-1386-4F99-AB96-E90E05716166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0675027E-4C76-48BA-8E4A-92BE783AC9E0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4110C896-AE59-43D6-8BC6-F1B83A185360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446CA601-7215-4D22-B92A-CF441823223D}"/>
              </a:ext>
            </a:extLst>
          </p:cNvPr>
          <p:cNvGrpSpPr/>
          <p:nvPr/>
        </p:nvGrpSpPr>
        <p:grpSpPr>
          <a:xfrm>
            <a:off x="6999488" y="4208554"/>
            <a:ext cx="2004519" cy="1990656"/>
            <a:chOff x="353949" y="49024"/>
            <a:chExt cx="2004519" cy="1990656"/>
          </a:xfrm>
        </p:grpSpPr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C4FE908C-3A37-4B15-A9DB-A46953F07A05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D1AC1A70-E71E-4402-B8A1-392ABF9619F9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814BEC99-C09B-4C94-A1CF-67B33C86DFA7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24A0F697-0911-4912-ADF9-7492F7B8F990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729CD942-AEED-4877-BAE4-BF6A67C2C5A5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20F14E08-EF52-4A2B-B7CA-F5340B1A52E6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FD50CBB5-4D3B-4C19-AC66-9F474A351693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1AF1FCAD-42D4-4FB9-B5A6-13D9FC2D5B4F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79E60E93-7F43-4D8F-BB06-5747713F216D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3B3C4B01-BAF5-4BFB-8342-FD3297B369EE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4427FB4F-91F6-4B73-898B-22448DB6FA30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4871F905-BB0A-433A-BECD-82E91C4D2EEA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C1DD5D5B-4F58-46B2-8E15-169398570259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16F0CA57-66F0-44D4-B779-59F081C850FA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7707C894-7962-4696-87D3-8F66D847EC4D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8DC87987-1272-4688-9A3A-E153ADA570D6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363" name="Freeform 287">
            <a:extLst>
              <a:ext uri="{FF2B5EF4-FFF2-40B4-BE49-F238E27FC236}">
                <a16:creationId xmlns:a16="http://schemas.microsoft.com/office/drawing/2014/main" id="{249ED203-0161-4AFB-A4E2-B7B905A763A8}"/>
              </a:ext>
            </a:extLst>
          </p:cNvPr>
          <p:cNvSpPr/>
          <p:nvPr/>
        </p:nvSpPr>
        <p:spPr>
          <a:xfrm>
            <a:off x="5344754" y="2300533"/>
            <a:ext cx="690563" cy="690563"/>
          </a:xfrm>
          <a:custGeom>
            <a:avLst/>
            <a:gdLst>
              <a:gd name="connsiteX0" fmla="*/ 0 w 226219"/>
              <a:gd name="connsiteY0" fmla="*/ 228600 h 228600"/>
              <a:gd name="connsiteX1" fmla="*/ 73819 w 226219"/>
              <a:gd name="connsiteY1" fmla="*/ 76200 h 228600"/>
              <a:gd name="connsiteX2" fmla="*/ 226219 w 226219"/>
              <a:gd name="connsiteY2" fmla="*/ 0 h 228600"/>
              <a:gd name="connsiteX0" fmla="*/ 0 w 226219"/>
              <a:gd name="connsiteY0" fmla="*/ 228602 h 228602"/>
              <a:gd name="connsiteX1" fmla="*/ 73819 w 226219"/>
              <a:gd name="connsiteY1" fmla="*/ 76202 h 228602"/>
              <a:gd name="connsiteX2" fmla="*/ 226219 w 226219"/>
              <a:gd name="connsiteY2" fmla="*/ 2 h 228602"/>
              <a:gd name="connsiteX0" fmla="*/ 0 w 226219"/>
              <a:gd name="connsiteY0" fmla="*/ 228602 h 228602"/>
              <a:gd name="connsiteX1" fmla="*/ 73819 w 226219"/>
              <a:gd name="connsiteY1" fmla="*/ 76202 h 228602"/>
              <a:gd name="connsiteX2" fmla="*/ 226219 w 226219"/>
              <a:gd name="connsiteY2" fmla="*/ 2 h 228602"/>
              <a:gd name="connsiteX0" fmla="*/ 0 w 226219"/>
              <a:gd name="connsiteY0" fmla="*/ 228602 h 228602"/>
              <a:gd name="connsiteX1" fmla="*/ 73819 w 226219"/>
              <a:gd name="connsiteY1" fmla="*/ 76202 h 228602"/>
              <a:gd name="connsiteX2" fmla="*/ 226219 w 226219"/>
              <a:gd name="connsiteY2" fmla="*/ 2 h 228602"/>
              <a:gd name="connsiteX0" fmla="*/ 0 w 226219"/>
              <a:gd name="connsiteY0" fmla="*/ 228602 h 228602"/>
              <a:gd name="connsiteX1" fmla="*/ 73819 w 226219"/>
              <a:gd name="connsiteY1" fmla="*/ 76202 h 228602"/>
              <a:gd name="connsiteX2" fmla="*/ 226219 w 226219"/>
              <a:gd name="connsiteY2" fmla="*/ 2 h 228602"/>
              <a:gd name="connsiteX0" fmla="*/ 0 w 226219"/>
              <a:gd name="connsiteY0" fmla="*/ 228602 h 228602"/>
              <a:gd name="connsiteX1" fmla="*/ 81619 w 226219"/>
              <a:gd name="connsiteY1" fmla="*/ 85661 h 228602"/>
              <a:gd name="connsiteX2" fmla="*/ 226219 w 226219"/>
              <a:gd name="connsiteY2" fmla="*/ 2 h 228602"/>
              <a:gd name="connsiteX0" fmla="*/ 0 w 226219"/>
              <a:gd name="connsiteY0" fmla="*/ 228602 h 228602"/>
              <a:gd name="connsiteX1" fmla="*/ 81619 w 226219"/>
              <a:gd name="connsiteY1" fmla="*/ 88814 h 228602"/>
              <a:gd name="connsiteX2" fmla="*/ 226219 w 226219"/>
              <a:gd name="connsiteY2" fmla="*/ 2 h 228602"/>
              <a:gd name="connsiteX0" fmla="*/ 0 w 226219"/>
              <a:gd name="connsiteY0" fmla="*/ 228600 h 228600"/>
              <a:gd name="connsiteX1" fmla="*/ 226219 w 226219"/>
              <a:gd name="connsiteY1" fmla="*/ 0 h 228600"/>
              <a:gd name="connsiteX0" fmla="*/ 0 w 226219"/>
              <a:gd name="connsiteY0" fmla="*/ 228600 h 228600"/>
              <a:gd name="connsiteX1" fmla="*/ 226219 w 226219"/>
              <a:gd name="connsiteY1" fmla="*/ 0 h 228600"/>
              <a:gd name="connsiteX0" fmla="*/ 0 w 226219"/>
              <a:gd name="connsiteY0" fmla="*/ 228600 h 228600"/>
              <a:gd name="connsiteX1" fmla="*/ 226219 w 226219"/>
              <a:gd name="connsiteY1" fmla="*/ 0 h 228600"/>
              <a:gd name="connsiteX0" fmla="*/ 0 w 226219"/>
              <a:gd name="connsiteY0" fmla="*/ 228600 h 228600"/>
              <a:gd name="connsiteX1" fmla="*/ 226219 w 226219"/>
              <a:gd name="connsiteY1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6219" h="228600">
                <a:moveTo>
                  <a:pt x="0" y="228600"/>
                </a:moveTo>
                <a:cubicBezTo>
                  <a:pt x="20801" y="183931"/>
                  <a:pt x="77487" y="2102"/>
                  <a:pt x="226219" y="0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Arc 363">
            <a:extLst>
              <a:ext uri="{FF2B5EF4-FFF2-40B4-BE49-F238E27FC236}">
                <a16:creationId xmlns:a16="http://schemas.microsoft.com/office/drawing/2014/main" id="{D65E1508-9685-415B-A952-B40D0A4BC63B}"/>
              </a:ext>
            </a:extLst>
          </p:cNvPr>
          <p:cNvSpPr/>
          <p:nvPr/>
        </p:nvSpPr>
        <p:spPr>
          <a:xfrm rot="5400000">
            <a:off x="1395606" y="2861316"/>
            <a:ext cx="715067" cy="456522"/>
          </a:xfrm>
          <a:custGeom>
            <a:avLst/>
            <a:gdLst>
              <a:gd name="connsiteX0" fmla="*/ 1875655 w 2326951"/>
              <a:gd name="connsiteY0" fmla="*/ 131981 h 1261586"/>
              <a:gd name="connsiteX1" fmla="*/ 2322607 w 2326951"/>
              <a:gd name="connsiteY1" fmla="*/ 576338 h 1261586"/>
              <a:gd name="connsiteX2" fmla="*/ 1163476 w 2326951"/>
              <a:gd name="connsiteY2" fmla="*/ 630793 h 1261586"/>
              <a:gd name="connsiteX3" fmla="*/ 1875655 w 2326951"/>
              <a:gd name="connsiteY3" fmla="*/ 131981 h 1261586"/>
              <a:gd name="connsiteX0" fmla="*/ 1875655 w 2326951"/>
              <a:gd name="connsiteY0" fmla="*/ 131981 h 1261586"/>
              <a:gd name="connsiteX1" fmla="*/ 2322607 w 2326951"/>
              <a:gd name="connsiteY1" fmla="*/ 576338 h 1261586"/>
              <a:gd name="connsiteX0" fmla="*/ 712179 w 1159131"/>
              <a:gd name="connsiteY0" fmla="*/ 0 h 498812"/>
              <a:gd name="connsiteX1" fmla="*/ 1159131 w 1159131"/>
              <a:gd name="connsiteY1" fmla="*/ 444357 h 498812"/>
              <a:gd name="connsiteX2" fmla="*/ 0 w 1159131"/>
              <a:gd name="connsiteY2" fmla="*/ 498812 h 498812"/>
              <a:gd name="connsiteX3" fmla="*/ 712179 w 1159131"/>
              <a:gd name="connsiteY3" fmla="*/ 0 h 498812"/>
              <a:gd name="connsiteX0" fmla="*/ 712179 w 1159131"/>
              <a:gd name="connsiteY0" fmla="*/ 0 h 498812"/>
              <a:gd name="connsiteX1" fmla="*/ 1159131 w 1159131"/>
              <a:gd name="connsiteY1" fmla="*/ 444357 h 498812"/>
              <a:gd name="connsiteX0" fmla="*/ 712179 w 1159131"/>
              <a:gd name="connsiteY0" fmla="*/ 0 h 498812"/>
              <a:gd name="connsiteX1" fmla="*/ 1159131 w 1159131"/>
              <a:gd name="connsiteY1" fmla="*/ 444357 h 498812"/>
              <a:gd name="connsiteX2" fmla="*/ 0 w 1159131"/>
              <a:gd name="connsiteY2" fmla="*/ 498812 h 498812"/>
              <a:gd name="connsiteX3" fmla="*/ 712179 w 1159131"/>
              <a:gd name="connsiteY3" fmla="*/ 0 h 498812"/>
              <a:gd name="connsiteX0" fmla="*/ 712179 w 1159131"/>
              <a:gd name="connsiteY0" fmla="*/ 0 h 498812"/>
              <a:gd name="connsiteX1" fmla="*/ 1159131 w 1159131"/>
              <a:gd name="connsiteY1" fmla="*/ 444357 h 498812"/>
              <a:gd name="connsiteX0" fmla="*/ 712179 w 1159572"/>
              <a:gd name="connsiteY0" fmla="*/ 0 h 498812"/>
              <a:gd name="connsiteX1" fmla="*/ 1159131 w 1159572"/>
              <a:gd name="connsiteY1" fmla="*/ 444357 h 498812"/>
              <a:gd name="connsiteX2" fmla="*/ 0 w 1159572"/>
              <a:gd name="connsiteY2" fmla="*/ 498812 h 498812"/>
              <a:gd name="connsiteX3" fmla="*/ 712179 w 1159572"/>
              <a:gd name="connsiteY3" fmla="*/ 0 h 498812"/>
              <a:gd name="connsiteX0" fmla="*/ 712179 w 1159572"/>
              <a:gd name="connsiteY0" fmla="*/ 0 h 498812"/>
              <a:gd name="connsiteX1" fmla="*/ 1159131 w 1159572"/>
              <a:gd name="connsiteY1" fmla="*/ 444357 h 498812"/>
              <a:gd name="connsiteX0" fmla="*/ 712179 w 1159572"/>
              <a:gd name="connsiteY0" fmla="*/ 0 h 498812"/>
              <a:gd name="connsiteX1" fmla="*/ 1159131 w 1159572"/>
              <a:gd name="connsiteY1" fmla="*/ 444357 h 498812"/>
              <a:gd name="connsiteX2" fmla="*/ 0 w 1159572"/>
              <a:gd name="connsiteY2" fmla="*/ 498812 h 498812"/>
              <a:gd name="connsiteX3" fmla="*/ 712179 w 1159572"/>
              <a:gd name="connsiteY3" fmla="*/ 0 h 498812"/>
              <a:gd name="connsiteX0" fmla="*/ 712179 w 1159572"/>
              <a:gd name="connsiteY0" fmla="*/ 0 h 498812"/>
              <a:gd name="connsiteX1" fmla="*/ 1159131 w 1159572"/>
              <a:gd name="connsiteY1" fmla="*/ 444357 h 498812"/>
              <a:gd name="connsiteX0" fmla="*/ 604229 w 1051622"/>
              <a:gd name="connsiteY0" fmla="*/ 0 h 444357"/>
              <a:gd name="connsiteX1" fmla="*/ 1051181 w 1051622"/>
              <a:gd name="connsiteY1" fmla="*/ 444357 h 444357"/>
              <a:gd name="connsiteX2" fmla="*/ 0 w 1051622"/>
              <a:gd name="connsiteY2" fmla="*/ 428962 h 444357"/>
              <a:gd name="connsiteX3" fmla="*/ 604229 w 1051622"/>
              <a:gd name="connsiteY3" fmla="*/ 0 h 444357"/>
              <a:gd name="connsiteX0" fmla="*/ 604229 w 1051622"/>
              <a:gd name="connsiteY0" fmla="*/ 0 h 444357"/>
              <a:gd name="connsiteX1" fmla="*/ 1051181 w 1051622"/>
              <a:gd name="connsiteY1" fmla="*/ 444357 h 444357"/>
              <a:gd name="connsiteX0" fmla="*/ 274026 w 721419"/>
              <a:gd name="connsiteY0" fmla="*/ 0 h 444357"/>
              <a:gd name="connsiteX1" fmla="*/ 720978 w 721419"/>
              <a:gd name="connsiteY1" fmla="*/ 444357 h 444357"/>
              <a:gd name="connsiteX2" fmla="*/ 0 w 721419"/>
              <a:gd name="connsiteY2" fmla="*/ 346412 h 444357"/>
              <a:gd name="connsiteX3" fmla="*/ 274026 w 721419"/>
              <a:gd name="connsiteY3" fmla="*/ 0 h 444357"/>
              <a:gd name="connsiteX0" fmla="*/ 274026 w 721419"/>
              <a:gd name="connsiteY0" fmla="*/ 0 h 444357"/>
              <a:gd name="connsiteX1" fmla="*/ 720978 w 721419"/>
              <a:gd name="connsiteY1" fmla="*/ 444357 h 444357"/>
              <a:gd name="connsiteX0" fmla="*/ 172426 w 619819"/>
              <a:gd name="connsiteY0" fmla="*/ 0 h 536912"/>
              <a:gd name="connsiteX1" fmla="*/ 619378 w 619819"/>
              <a:gd name="connsiteY1" fmla="*/ 444357 h 536912"/>
              <a:gd name="connsiteX2" fmla="*/ 0 w 619819"/>
              <a:gd name="connsiteY2" fmla="*/ 536912 h 536912"/>
              <a:gd name="connsiteX3" fmla="*/ 172426 w 619819"/>
              <a:gd name="connsiteY3" fmla="*/ 0 h 536912"/>
              <a:gd name="connsiteX0" fmla="*/ 172426 w 619819"/>
              <a:gd name="connsiteY0" fmla="*/ 0 h 536912"/>
              <a:gd name="connsiteX1" fmla="*/ 619378 w 619819"/>
              <a:gd name="connsiteY1" fmla="*/ 444357 h 536912"/>
              <a:gd name="connsiteX0" fmla="*/ 172426 w 619819"/>
              <a:gd name="connsiteY0" fmla="*/ 0 h 536912"/>
              <a:gd name="connsiteX1" fmla="*/ 619378 w 619819"/>
              <a:gd name="connsiteY1" fmla="*/ 444357 h 536912"/>
              <a:gd name="connsiteX2" fmla="*/ 0 w 619819"/>
              <a:gd name="connsiteY2" fmla="*/ 536912 h 536912"/>
              <a:gd name="connsiteX3" fmla="*/ 172426 w 619819"/>
              <a:gd name="connsiteY3" fmla="*/ 0 h 536912"/>
              <a:gd name="connsiteX0" fmla="*/ 172426 w 619819"/>
              <a:gd name="connsiteY0" fmla="*/ 0 h 536912"/>
              <a:gd name="connsiteX1" fmla="*/ 619378 w 619819"/>
              <a:gd name="connsiteY1" fmla="*/ 444357 h 536912"/>
              <a:gd name="connsiteX0" fmla="*/ 172426 w 619819"/>
              <a:gd name="connsiteY0" fmla="*/ 0 h 536912"/>
              <a:gd name="connsiteX1" fmla="*/ 619378 w 619819"/>
              <a:gd name="connsiteY1" fmla="*/ 444357 h 536912"/>
              <a:gd name="connsiteX2" fmla="*/ 0 w 619819"/>
              <a:gd name="connsiteY2" fmla="*/ 536912 h 536912"/>
              <a:gd name="connsiteX3" fmla="*/ 172426 w 619819"/>
              <a:gd name="connsiteY3" fmla="*/ 0 h 536912"/>
              <a:gd name="connsiteX0" fmla="*/ 172426 w 619819"/>
              <a:gd name="connsiteY0" fmla="*/ 0 h 536912"/>
              <a:gd name="connsiteX1" fmla="*/ 619378 w 619819"/>
              <a:gd name="connsiteY1" fmla="*/ 444357 h 536912"/>
              <a:gd name="connsiteX0" fmla="*/ 267674 w 715067"/>
              <a:gd name="connsiteY0" fmla="*/ 0 h 456522"/>
              <a:gd name="connsiteX1" fmla="*/ 714626 w 715067"/>
              <a:gd name="connsiteY1" fmla="*/ 444357 h 456522"/>
              <a:gd name="connsiteX2" fmla="*/ 0 w 715067"/>
              <a:gd name="connsiteY2" fmla="*/ 448012 h 456522"/>
              <a:gd name="connsiteX3" fmla="*/ 267674 w 715067"/>
              <a:gd name="connsiteY3" fmla="*/ 0 h 456522"/>
              <a:gd name="connsiteX0" fmla="*/ 267674 w 715067"/>
              <a:gd name="connsiteY0" fmla="*/ 0 h 456522"/>
              <a:gd name="connsiteX1" fmla="*/ 714626 w 715067"/>
              <a:gd name="connsiteY1" fmla="*/ 444357 h 45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5067" h="456522" stroke="0" extrusionOk="0">
                <a:moveTo>
                  <a:pt x="267674" y="0"/>
                </a:moveTo>
                <a:cubicBezTo>
                  <a:pt x="708690" y="222099"/>
                  <a:pt x="718341" y="262556"/>
                  <a:pt x="714626" y="444357"/>
                </a:cubicBezTo>
                <a:cubicBezTo>
                  <a:pt x="508167" y="475209"/>
                  <a:pt x="269965" y="436210"/>
                  <a:pt x="0" y="448012"/>
                </a:cubicBezTo>
                <a:lnTo>
                  <a:pt x="267674" y="0"/>
                </a:lnTo>
                <a:close/>
              </a:path>
              <a:path w="715067" h="456522" fill="none">
                <a:moveTo>
                  <a:pt x="267674" y="0"/>
                </a:moveTo>
                <a:cubicBezTo>
                  <a:pt x="524537" y="107799"/>
                  <a:pt x="686585" y="268906"/>
                  <a:pt x="714626" y="444357"/>
                </a:cubicBezTo>
              </a:path>
            </a:pathLst>
          </a:cu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E028EF60-D2AD-47C4-9DA1-0D6DB2EE3EDC}"/>
              </a:ext>
            </a:extLst>
          </p:cNvPr>
          <p:cNvCxnSpPr/>
          <p:nvPr/>
        </p:nvCxnSpPr>
        <p:spPr>
          <a:xfrm>
            <a:off x="845953" y="3442905"/>
            <a:ext cx="687315" cy="1995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3C14637A-0933-4D1F-BA5E-144D3BA431E6}"/>
              </a:ext>
            </a:extLst>
          </p:cNvPr>
          <p:cNvCxnSpPr/>
          <p:nvPr/>
        </p:nvCxnSpPr>
        <p:spPr>
          <a:xfrm flipV="1">
            <a:off x="1984135" y="2085774"/>
            <a:ext cx="461964" cy="92070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D02E0543-A604-4017-B0C6-662631EB5D80}"/>
              </a:ext>
            </a:extLst>
          </p:cNvPr>
          <p:cNvCxnSpPr>
            <a:cxnSpLocks/>
            <a:endCxn id="363" idx="0"/>
          </p:cNvCxnSpPr>
          <p:nvPr/>
        </p:nvCxnSpPr>
        <p:spPr>
          <a:xfrm flipV="1">
            <a:off x="5118019" y="2991096"/>
            <a:ext cx="226735" cy="67746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CFE5F3DC-35E3-480C-A6C9-F621EF36DE66}"/>
              </a:ext>
            </a:extLst>
          </p:cNvPr>
          <p:cNvCxnSpPr>
            <a:cxnSpLocks/>
            <a:stCxn id="363" idx="2"/>
          </p:cNvCxnSpPr>
          <p:nvPr/>
        </p:nvCxnSpPr>
        <p:spPr>
          <a:xfrm>
            <a:off x="6035317" y="2300533"/>
            <a:ext cx="688438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A9A79D3-1923-442F-B4E3-EE572D4D1361}"/>
              </a:ext>
            </a:extLst>
          </p:cNvPr>
          <p:cNvSpPr/>
          <p:nvPr/>
        </p:nvSpPr>
        <p:spPr>
          <a:xfrm>
            <a:off x="7705725" y="3448050"/>
            <a:ext cx="459581" cy="228600"/>
          </a:xfrm>
          <a:custGeom>
            <a:avLst/>
            <a:gdLst>
              <a:gd name="connsiteX0" fmla="*/ 0 w 459581"/>
              <a:gd name="connsiteY0" fmla="*/ 0 h 228601"/>
              <a:gd name="connsiteX1" fmla="*/ 233363 w 459581"/>
              <a:gd name="connsiteY1" fmla="*/ 228600 h 228601"/>
              <a:gd name="connsiteX2" fmla="*/ 459581 w 459581"/>
              <a:gd name="connsiteY2" fmla="*/ 2381 h 228601"/>
              <a:gd name="connsiteX0" fmla="*/ 0 w 459581"/>
              <a:gd name="connsiteY0" fmla="*/ 0 h 228601"/>
              <a:gd name="connsiteX1" fmla="*/ 233363 w 459581"/>
              <a:gd name="connsiteY1" fmla="*/ 228600 h 228601"/>
              <a:gd name="connsiteX2" fmla="*/ 459581 w 459581"/>
              <a:gd name="connsiteY2" fmla="*/ 2381 h 228601"/>
              <a:gd name="connsiteX0" fmla="*/ 0 w 459581"/>
              <a:gd name="connsiteY0" fmla="*/ 0 h 228621"/>
              <a:gd name="connsiteX1" fmla="*/ 233363 w 459581"/>
              <a:gd name="connsiteY1" fmla="*/ 228600 h 228621"/>
              <a:gd name="connsiteX2" fmla="*/ 459581 w 459581"/>
              <a:gd name="connsiteY2" fmla="*/ 2381 h 228621"/>
              <a:gd name="connsiteX0" fmla="*/ 0 w 459581"/>
              <a:gd name="connsiteY0" fmla="*/ 0 h 228601"/>
              <a:gd name="connsiteX1" fmla="*/ 233363 w 459581"/>
              <a:gd name="connsiteY1" fmla="*/ 228600 h 228601"/>
              <a:gd name="connsiteX2" fmla="*/ 459581 w 459581"/>
              <a:gd name="connsiteY2" fmla="*/ 2381 h 228601"/>
              <a:gd name="connsiteX0" fmla="*/ 0 w 459581"/>
              <a:gd name="connsiteY0" fmla="*/ 0 h 228601"/>
              <a:gd name="connsiteX1" fmla="*/ 233363 w 459581"/>
              <a:gd name="connsiteY1" fmla="*/ 228600 h 228601"/>
              <a:gd name="connsiteX2" fmla="*/ 459581 w 459581"/>
              <a:gd name="connsiteY2" fmla="*/ 2381 h 228601"/>
              <a:gd name="connsiteX0" fmla="*/ 0 w 459581"/>
              <a:gd name="connsiteY0" fmla="*/ 0 h 228600"/>
              <a:gd name="connsiteX1" fmla="*/ 233363 w 459581"/>
              <a:gd name="connsiteY1" fmla="*/ 228600 h 228600"/>
              <a:gd name="connsiteX2" fmla="*/ 459581 w 459581"/>
              <a:gd name="connsiteY2" fmla="*/ 2381 h 228600"/>
              <a:gd name="connsiteX0" fmla="*/ 0 w 459581"/>
              <a:gd name="connsiteY0" fmla="*/ 0 h 228600"/>
              <a:gd name="connsiteX1" fmla="*/ 233363 w 459581"/>
              <a:gd name="connsiteY1" fmla="*/ 228600 h 228600"/>
              <a:gd name="connsiteX2" fmla="*/ 459581 w 459581"/>
              <a:gd name="connsiteY2" fmla="*/ 2381 h 228600"/>
              <a:gd name="connsiteX0" fmla="*/ 0 w 459581"/>
              <a:gd name="connsiteY0" fmla="*/ 0 h 228600"/>
              <a:gd name="connsiteX1" fmla="*/ 233363 w 459581"/>
              <a:gd name="connsiteY1" fmla="*/ 228600 h 228600"/>
              <a:gd name="connsiteX2" fmla="*/ 459581 w 459581"/>
              <a:gd name="connsiteY2" fmla="*/ 2381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9581" h="228600">
                <a:moveTo>
                  <a:pt x="0" y="0"/>
                </a:moveTo>
                <a:cubicBezTo>
                  <a:pt x="64294" y="126206"/>
                  <a:pt x="126207" y="228600"/>
                  <a:pt x="233363" y="228600"/>
                </a:cubicBezTo>
                <a:cubicBezTo>
                  <a:pt x="340519" y="228600"/>
                  <a:pt x="392906" y="121444"/>
                  <a:pt x="459581" y="2381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28E602FF-1455-49DB-88DF-E24B9EB6B992}"/>
              </a:ext>
            </a:extLst>
          </p:cNvPr>
          <p:cNvSpPr/>
          <p:nvPr/>
        </p:nvSpPr>
        <p:spPr>
          <a:xfrm>
            <a:off x="3436144" y="2759869"/>
            <a:ext cx="916781" cy="230981"/>
          </a:xfrm>
          <a:custGeom>
            <a:avLst/>
            <a:gdLst>
              <a:gd name="connsiteX0" fmla="*/ 0 w 916781"/>
              <a:gd name="connsiteY0" fmla="*/ 459581 h 459581"/>
              <a:gd name="connsiteX1" fmla="*/ 459581 w 916781"/>
              <a:gd name="connsiteY1" fmla="*/ 0 h 459581"/>
              <a:gd name="connsiteX2" fmla="*/ 916781 w 916781"/>
              <a:gd name="connsiteY2" fmla="*/ 459581 h 459581"/>
              <a:gd name="connsiteX0" fmla="*/ 0 w 916781"/>
              <a:gd name="connsiteY0" fmla="*/ 459581 h 459581"/>
              <a:gd name="connsiteX1" fmla="*/ 459581 w 916781"/>
              <a:gd name="connsiteY1" fmla="*/ 0 h 459581"/>
              <a:gd name="connsiteX2" fmla="*/ 916781 w 916781"/>
              <a:gd name="connsiteY2" fmla="*/ 459581 h 459581"/>
              <a:gd name="connsiteX0" fmla="*/ 0 w 916781"/>
              <a:gd name="connsiteY0" fmla="*/ 459581 h 459581"/>
              <a:gd name="connsiteX1" fmla="*/ 459581 w 916781"/>
              <a:gd name="connsiteY1" fmla="*/ 0 h 459581"/>
              <a:gd name="connsiteX2" fmla="*/ 916781 w 916781"/>
              <a:gd name="connsiteY2" fmla="*/ 459581 h 45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6781" h="459581">
                <a:moveTo>
                  <a:pt x="0" y="459581"/>
                </a:moveTo>
                <a:cubicBezTo>
                  <a:pt x="120055" y="220313"/>
                  <a:pt x="306784" y="0"/>
                  <a:pt x="459581" y="0"/>
                </a:cubicBezTo>
                <a:cubicBezTo>
                  <a:pt x="612378" y="0"/>
                  <a:pt x="807442" y="229790"/>
                  <a:pt x="916781" y="459581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D4F3983-D0F9-4EBB-823D-86D1A5D4893F}"/>
              </a:ext>
            </a:extLst>
          </p:cNvPr>
          <p:cNvCxnSpPr>
            <a:cxnSpLocks/>
            <a:endCxn id="69" idx="0"/>
          </p:cNvCxnSpPr>
          <p:nvPr/>
        </p:nvCxnSpPr>
        <p:spPr>
          <a:xfrm flipV="1">
            <a:off x="2979277" y="2990850"/>
            <a:ext cx="456867" cy="458944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6A1AFD98-016F-4382-B70D-ED13248FB6AC}"/>
              </a:ext>
            </a:extLst>
          </p:cNvPr>
          <p:cNvCxnSpPr>
            <a:cxnSpLocks/>
            <a:endCxn id="69" idx="2"/>
          </p:cNvCxnSpPr>
          <p:nvPr/>
        </p:nvCxnSpPr>
        <p:spPr>
          <a:xfrm flipH="1" flipV="1">
            <a:off x="4352925" y="2990850"/>
            <a:ext cx="230142" cy="21802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37DD28A9-D03A-49A0-A09C-438F58FDC80A}"/>
              </a:ext>
            </a:extLst>
          </p:cNvPr>
          <p:cNvCxnSpPr>
            <a:cxnSpLocks/>
            <a:stCxn id="42" idx="0"/>
          </p:cNvCxnSpPr>
          <p:nvPr/>
        </p:nvCxnSpPr>
        <p:spPr>
          <a:xfrm flipH="1" flipV="1">
            <a:off x="7252031" y="2546284"/>
            <a:ext cx="453694" cy="90176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A94001B4-2F53-470F-8800-E319202C5F95}"/>
              </a:ext>
            </a:extLst>
          </p:cNvPr>
          <p:cNvCxnSpPr>
            <a:cxnSpLocks/>
            <a:stCxn id="42" idx="2"/>
          </p:cNvCxnSpPr>
          <p:nvPr/>
        </p:nvCxnSpPr>
        <p:spPr>
          <a:xfrm flipV="1">
            <a:off x="8165306" y="2068213"/>
            <a:ext cx="686924" cy="138221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" name="Oval 391">
            <a:extLst>
              <a:ext uri="{FF2B5EF4-FFF2-40B4-BE49-F238E27FC236}">
                <a16:creationId xmlns:a16="http://schemas.microsoft.com/office/drawing/2014/main" id="{2E0404E0-7CFE-4F71-B8F9-9B8CD58C72B0}"/>
              </a:ext>
            </a:extLst>
          </p:cNvPr>
          <p:cNvSpPr/>
          <p:nvPr/>
        </p:nvSpPr>
        <p:spPr>
          <a:xfrm>
            <a:off x="3840576" y="2705005"/>
            <a:ext cx="109728" cy="10972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3" name="Oval 392">
            <a:extLst>
              <a:ext uri="{FF2B5EF4-FFF2-40B4-BE49-F238E27FC236}">
                <a16:creationId xmlns:a16="http://schemas.microsoft.com/office/drawing/2014/main" id="{9797D967-B893-483A-994E-B86A6DA1BB71}"/>
              </a:ext>
            </a:extLst>
          </p:cNvPr>
          <p:cNvSpPr/>
          <p:nvPr/>
        </p:nvSpPr>
        <p:spPr>
          <a:xfrm>
            <a:off x="7880359" y="3620591"/>
            <a:ext cx="109728" cy="10972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2DCB56F1-2F9A-4285-86E1-ECEA2FD23F83}"/>
              </a:ext>
            </a:extLst>
          </p:cNvPr>
          <p:cNvSpPr txBox="1"/>
          <p:nvPr/>
        </p:nvSpPr>
        <p:spPr>
          <a:xfrm>
            <a:off x="240978" y="1270981"/>
            <a:ext cx="865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Convert the following Displacement vs. Time graphs into Velocity vs. Time graphs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F4533ADC-5B92-4C70-9FA5-611BF029A415}"/>
              </a:ext>
            </a:extLst>
          </p:cNvPr>
          <p:cNvSpPr txBox="1"/>
          <p:nvPr/>
        </p:nvSpPr>
        <p:spPr>
          <a:xfrm>
            <a:off x="243091" y="349910"/>
            <a:ext cx="59811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Drawing Motion Graphs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F8614A9D-A305-4DE7-A23C-C118C46E2016}"/>
              </a:ext>
            </a:extLst>
          </p:cNvPr>
          <p:cNvSpPr txBox="1"/>
          <p:nvPr/>
        </p:nvSpPr>
        <p:spPr>
          <a:xfrm>
            <a:off x="6284182" y="366832"/>
            <a:ext cx="2601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Level 3 =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835E5948-2272-4722-9E13-698E3D1CD307}"/>
              </a:ext>
            </a:extLst>
          </p:cNvPr>
          <p:cNvSpPr txBox="1"/>
          <p:nvPr/>
        </p:nvSpPr>
        <p:spPr>
          <a:xfrm>
            <a:off x="97918" y="2493941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1E53FFF6-7E1B-4265-AC4F-AAF2433D8022}"/>
              </a:ext>
            </a:extLst>
          </p:cNvPr>
          <p:cNvCxnSpPr>
            <a:cxnSpLocks/>
          </p:cNvCxnSpPr>
          <p:nvPr/>
        </p:nvCxnSpPr>
        <p:spPr>
          <a:xfrm flipH="1">
            <a:off x="1540482" y="4813134"/>
            <a:ext cx="457941" cy="458172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" name="TextBox 397">
            <a:extLst>
              <a:ext uri="{FF2B5EF4-FFF2-40B4-BE49-F238E27FC236}">
                <a16:creationId xmlns:a16="http://schemas.microsoft.com/office/drawing/2014/main" id="{497264EE-697D-47B4-8322-0A589EFAE589}"/>
              </a:ext>
            </a:extLst>
          </p:cNvPr>
          <p:cNvSpPr txBox="1"/>
          <p:nvPr/>
        </p:nvSpPr>
        <p:spPr>
          <a:xfrm>
            <a:off x="109665" y="4783043"/>
            <a:ext cx="42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D2A614C3-A41F-4D2E-82F1-AF9B0F878FB9}"/>
              </a:ext>
            </a:extLst>
          </p:cNvPr>
          <p:cNvCxnSpPr/>
          <p:nvPr/>
        </p:nvCxnSpPr>
        <p:spPr>
          <a:xfrm flipV="1">
            <a:off x="856427" y="5272513"/>
            <a:ext cx="685800" cy="2348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FB32BB37-3262-4798-93B6-4BC46F2D0637}"/>
              </a:ext>
            </a:extLst>
          </p:cNvPr>
          <p:cNvCxnSpPr>
            <a:cxnSpLocks/>
          </p:cNvCxnSpPr>
          <p:nvPr/>
        </p:nvCxnSpPr>
        <p:spPr>
          <a:xfrm>
            <a:off x="3450258" y="5042220"/>
            <a:ext cx="910004" cy="464165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6ECC9A5E-865E-4D76-961C-F57A728BA8BA}"/>
              </a:ext>
            </a:extLst>
          </p:cNvPr>
          <p:cNvCxnSpPr/>
          <p:nvPr/>
        </p:nvCxnSpPr>
        <p:spPr>
          <a:xfrm flipV="1">
            <a:off x="1998423" y="4815948"/>
            <a:ext cx="457200" cy="2348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0C78CCE8-39A1-4EDE-B664-03873DEA36E2}"/>
              </a:ext>
            </a:extLst>
          </p:cNvPr>
          <p:cNvCxnSpPr/>
          <p:nvPr/>
        </p:nvCxnSpPr>
        <p:spPr>
          <a:xfrm flipV="1">
            <a:off x="2993058" y="5052375"/>
            <a:ext cx="457200" cy="2348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7A38D554-C5BC-438A-ADFE-5A80B9461038}"/>
              </a:ext>
            </a:extLst>
          </p:cNvPr>
          <p:cNvCxnSpPr>
            <a:cxnSpLocks/>
          </p:cNvCxnSpPr>
          <p:nvPr/>
        </p:nvCxnSpPr>
        <p:spPr>
          <a:xfrm>
            <a:off x="5359679" y="4582404"/>
            <a:ext cx="673413" cy="701682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63827A04-D430-4823-8F02-275519B21BC0}"/>
              </a:ext>
            </a:extLst>
          </p:cNvPr>
          <p:cNvCxnSpPr>
            <a:cxnSpLocks/>
          </p:cNvCxnSpPr>
          <p:nvPr/>
        </p:nvCxnSpPr>
        <p:spPr>
          <a:xfrm>
            <a:off x="4360262" y="5506385"/>
            <a:ext cx="228600" cy="0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1DE1E409-19BB-4B2B-901F-873258F0658D}"/>
              </a:ext>
            </a:extLst>
          </p:cNvPr>
          <p:cNvCxnSpPr>
            <a:cxnSpLocks/>
          </p:cNvCxnSpPr>
          <p:nvPr/>
        </p:nvCxnSpPr>
        <p:spPr>
          <a:xfrm>
            <a:off x="5128418" y="4580606"/>
            <a:ext cx="228600" cy="0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BBEB1686-6394-4CEE-87E2-F387520C0A3E}"/>
              </a:ext>
            </a:extLst>
          </p:cNvPr>
          <p:cNvCxnSpPr>
            <a:cxnSpLocks/>
          </p:cNvCxnSpPr>
          <p:nvPr/>
        </p:nvCxnSpPr>
        <p:spPr>
          <a:xfrm flipV="1">
            <a:off x="7725273" y="4811434"/>
            <a:ext cx="453857" cy="912346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CF8B3537-EC2C-4F35-9F99-D9FE381D6DD0}"/>
              </a:ext>
            </a:extLst>
          </p:cNvPr>
          <p:cNvCxnSpPr/>
          <p:nvPr/>
        </p:nvCxnSpPr>
        <p:spPr>
          <a:xfrm flipV="1">
            <a:off x="6035574" y="5279594"/>
            <a:ext cx="685800" cy="2348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F876EFF6-565C-4C13-A8F6-CBF0B69563C2}"/>
              </a:ext>
            </a:extLst>
          </p:cNvPr>
          <p:cNvCxnSpPr/>
          <p:nvPr/>
        </p:nvCxnSpPr>
        <p:spPr>
          <a:xfrm flipV="1">
            <a:off x="7268073" y="5723780"/>
            <a:ext cx="457200" cy="2348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81DB17C3-AF2A-47BA-8D08-DFEBB78620E4}"/>
              </a:ext>
            </a:extLst>
          </p:cNvPr>
          <p:cNvCxnSpPr/>
          <p:nvPr/>
        </p:nvCxnSpPr>
        <p:spPr>
          <a:xfrm flipV="1">
            <a:off x="8179130" y="4813134"/>
            <a:ext cx="685800" cy="2348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Oval 266">
            <a:extLst>
              <a:ext uri="{FF2B5EF4-FFF2-40B4-BE49-F238E27FC236}">
                <a16:creationId xmlns:a16="http://schemas.microsoft.com/office/drawing/2014/main" id="{F11AD511-5DE5-4510-8BD6-41872D7EB8FA}"/>
              </a:ext>
            </a:extLst>
          </p:cNvPr>
          <p:cNvSpPr/>
          <p:nvPr/>
        </p:nvSpPr>
        <p:spPr>
          <a:xfrm>
            <a:off x="3868684" y="5237726"/>
            <a:ext cx="73152" cy="7315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5A6D8B-4039-40E7-8280-03EC32875FB1}"/>
              </a:ext>
            </a:extLst>
          </p:cNvPr>
          <p:cNvSpPr txBox="1"/>
          <p:nvPr/>
        </p:nvSpPr>
        <p:spPr>
          <a:xfrm>
            <a:off x="3862794" y="4649460"/>
            <a:ext cx="795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Changes</a:t>
            </a:r>
          </a:p>
          <a:p>
            <a:r>
              <a:rPr lang="en-US" sz="11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Direction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9AEC61D-2332-4CCE-904F-C9210188F69F}"/>
              </a:ext>
            </a:extLst>
          </p:cNvPr>
          <p:cNvCxnSpPr>
            <a:cxnSpLocks/>
            <a:endCxn id="267" idx="7"/>
          </p:cNvCxnSpPr>
          <p:nvPr/>
        </p:nvCxnSpPr>
        <p:spPr>
          <a:xfrm flipH="1">
            <a:off x="3931123" y="5042219"/>
            <a:ext cx="133402" cy="20622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Oval 267">
            <a:extLst>
              <a:ext uri="{FF2B5EF4-FFF2-40B4-BE49-F238E27FC236}">
                <a16:creationId xmlns:a16="http://schemas.microsoft.com/office/drawing/2014/main" id="{A4935C7F-1401-443B-A143-8DD6412074B4}"/>
              </a:ext>
            </a:extLst>
          </p:cNvPr>
          <p:cNvSpPr/>
          <p:nvPr/>
        </p:nvSpPr>
        <p:spPr>
          <a:xfrm>
            <a:off x="7912173" y="5242488"/>
            <a:ext cx="73152" cy="7315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24DAA030-F8BC-4868-8511-8EE63EBDB718}"/>
              </a:ext>
            </a:extLst>
          </p:cNvPr>
          <p:cNvSpPr txBox="1"/>
          <p:nvPr/>
        </p:nvSpPr>
        <p:spPr>
          <a:xfrm>
            <a:off x="8093280" y="5453243"/>
            <a:ext cx="795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Changes</a:t>
            </a:r>
          </a:p>
          <a:p>
            <a:r>
              <a:rPr lang="en-US" sz="11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Direction</a:t>
            </a:r>
          </a:p>
        </p:txBody>
      </p:sp>
      <p:cxnSp>
        <p:nvCxnSpPr>
          <p:cNvPr id="272" name="Straight Arrow Connector 271">
            <a:extLst>
              <a:ext uri="{FF2B5EF4-FFF2-40B4-BE49-F238E27FC236}">
                <a16:creationId xmlns:a16="http://schemas.microsoft.com/office/drawing/2014/main" id="{171FFF72-FFA2-487D-8450-B9712012B9A8}"/>
              </a:ext>
            </a:extLst>
          </p:cNvPr>
          <p:cNvCxnSpPr>
            <a:cxnSpLocks/>
            <a:endCxn id="268" idx="5"/>
          </p:cNvCxnSpPr>
          <p:nvPr/>
        </p:nvCxnSpPr>
        <p:spPr>
          <a:xfrm flipH="1" flipV="1">
            <a:off x="7974612" y="5304927"/>
            <a:ext cx="190694" cy="209142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TextBox 272">
            <a:extLst>
              <a:ext uri="{FF2B5EF4-FFF2-40B4-BE49-F238E27FC236}">
                <a16:creationId xmlns:a16="http://schemas.microsoft.com/office/drawing/2014/main" id="{A32857E2-75E6-49C0-8446-F2898689F490}"/>
              </a:ext>
            </a:extLst>
          </p:cNvPr>
          <p:cNvSpPr txBox="1"/>
          <p:nvPr/>
        </p:nvSpPr>
        <p:spPr>
          <a:xfrm>
            <a:off x="823466" y="3134648"/>
            <a:ext cx="66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 m/s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18A60A17-EE08-4C23-A2E7-40CD49D234C0}"/>
              </a:ext>
            </a:extLst>
          </p:cNvPr>
          <p:cNvSpPr txBox="1"/>
          <p:nvPr/>
        </p:nvSpPr>
        <p:spPr>
          <a:xfrm>
            <a:off x="6045715" y="2016486"/>
            <a:ext cx="66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 m/s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42054E1F-DDDB-4ADF-9412-4E8FB8416174}"/>
              </a:ext>
            </a:extLst>
          </p:cNvPr>
          <p:cNvSpPr txBox="1"/>
          <p:nvPr/>
        </p:nvSpPr>
        <p:spPr>
          <a:xfrm rot="17799353">
            <a:off x="1759963" y="2330723"/>
            <a:ext cx="66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m/s</a:t>
            </a: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F443E056-A552-4E96-AFEC-EC020D6900BE}"/>
              </a:ext>
            </a:extLst>
          </p:cNvPr>
          <p:cNvSpPr txBox="1"/>
          <p:nvPr/>
        </p:nvSpPr>
        <p:spPr>
          <a:xfrm rot="18868954">
            <a:off x="2962255" y="3168765"/>
            <a:ext cx="66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m/s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DB198A3F-6742-4829-8BA5-FF65C86DFC59}"/>
              </a:ext>
            </a:extLst>
          </p:cNvPr>
          <p:cNvSpPr txBox="1"/>
          <p:nvPr/>
        </p:nvSpPr>
        <p:spPr>
          <a:xfrm rot="2517317">
            <a:off x="3991696" y="3065344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 m/s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52B8B1CD-EDF8-4CD6-8833-E9DDB91A99E0}"/>
              </a:ext>
            </a:extLst>
          </p:cNvPr>
          <p:cNvSpPr txBox="1"/>
          <p:nvPr/>
        </p:nvSpPr>
        <p:spPr>
          <a:xfrm rot="17331371">
            <a:off x="5027364" y="3227565"/>
            <a:ext cx="66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 m/s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68D46B32-3F28-4449-921A-C944426F8EE0}"/>
              </a:ext>
            </a:extLst>
          </p:cNvPr>
          <p:cNvSpPr txBox="1"/>
          <p:nvPr/>
        </p:nvSpPr>
        <p:spPr>
          <a:xfrm rot="17783578">
            <a:off x="8050702" y="2551116"/>
            <a:ext cx="66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m/s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6E1E5975-D1DF-471A-A315-DD2850D99BC4}"/>
              </a:ext>
            </a:extLst>
          </p:cNvPr>
          <p:cNvSpPr txBox="1"/>
          <p:nvPr/>
        </p:nvSpPr>
        <p:spPr>
          <a:xfrm rot="3794381">
            <a:off x="7223450" y="2751042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 m/s</a:t>
            </a:r>
          </a:p>
        </p:txBody>
      </p:sp>
    </p:spTree>
    <p:extLst>
      <p:ext uri="{BB962C8B-B14F-4D97-AF65-F5344CB8AC3E}">
        <p14:creationId xmlns:p14="http://schemas.microsoft.com/office/powerpoint/2010/main" val="2452228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3231" y="480019"/>
            <a:ext cx="4419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acceleration between 2-5 seconds?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103231" y="1885349"/>
            <a:ext cx="5157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the total displacement represented in this graph?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103231" y="3698045"/>
            <a:ext cx="4419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acceleration between 2-5 seconds?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103231" y="5103375"/>
            <a:ext cx="5157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the total displacement represented in this graph?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496963"/>
            <a:ext cx="91440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F66B2E82-FA2A-4623-AEEC-41E4FA929B7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84726" y="583191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62" name="Group 61">
            <a:extLst>
              <a:ext uri="{FF2B5EF4-FFF2-40B4-BE49-F238E27FC236}">
                <a16:creationId xmlns:a16="http://schemas.microsoft.com/office/drawing/2014/main" id="{6C4594F5-9B23-4D3A-A10B-6BA8B519A9D6}"/>
              </a:ext>
            </a:extLst>
          </p:cNvPr>
          <p:cNvGrpSpPr/>
          <p:nvPr/>
        </p:nvGrpSpPr>
        <p:grpSpPr>
          <a:xfrm>
            <a:off x="710741" y="440167"/>
            <a:ext cx="2004519" cy="1990656"/>
            <a:chOff x="353949" y="49024"/>
            <a:chExt cx="2004519" cy="199065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81BED3B-3958-4024-8DA7-7B8080D13097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D0F8889-1D0F-4B8D-ABAF-7F03EF703E8B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225517E-189C-48FD-82E7-3EFF324AB51F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17F78A3-EDC3-4A2C-930D-914F4D6281A6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33C5B30-A128-46B5-8FAD-0D392C51F86D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9F25A3D-D7C7-4428-9516-911147B905A4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CBC35F3-85E1-4946-8DE5-BBDCB42596BB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021E565-842D-4640-BFD4-F22D8A874A17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E5B7E37-64ED-4900-BBE2-95FA6BFFD095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973C01D-27C5-47AE-97BF-DA67466D86D0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ADD5FB8-12E8-4EFC-8097-8F21F5408CD4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EECFACE-26BC-4E05-85CF-0D3987221DC9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75EF34C-2F6D-483C-867A-CB67B0CFC9D8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645D147-B1FF-4756-A028-DA441B17BF89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283F5B3-65A9-486F-8527-45A2945FA808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B359D70-8584-4236-8EC0-9B21E3503575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79" name="Table 78">
            <a:extLst>
              <a:ext uri="{FF2B5EF4-FFF2-40B4-BE49-F238E27FC236}">
                <a16:creationId xmlns:a16="http://schemas.microsoft.com/office/drawing/2014/main" id="{83A1631C-9AB2-417F-9486-ED3880B3B7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72008" y="3814157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80" name="Group 79">
            <a:extLst>
              <a:ext uri="{FF2B5EF4-FFF2-40B4-BE49-F238E27FC236}">
                <a16:creationId xmlns:a16="http://schemas.microsoft.com/office/drawing/2014/main" id="{4E711124-C701-47F3-AD55-22187F23A1CE}"/>
              </a:ext>
            </a:extLst>
          </p:cNvPr>
          <p:cNvGrpSpPr/>
          <p:nvPr/>
        </p:nvGrpSpPr>
        <p:grpSpPr>
          <a:xfrm>
            <a:off x="698023" y="3671133"/>
            <a:ext cx="2004519" cy="1990656"/>
            <a:chOff x="353949" y="49024"/>
            <a:chExt cx="2004519" cy="1990656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B751F8B-E426-43F2-BF95-9D61A0D8D533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09E2658-1CEF-4BF3-AF9C-FC16C7D1CA0B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AA9EA0C-FFFF-424E-A98D-DD35705D5042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789A554-9AD6-4642-9D87-6ED392794DB3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1A13A73-BB05-4564-A02C-E4586E2D08A2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A4E893C-96EC-4EBA-BB21-6565BD4DC589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F342C4B9-6AC9-4044-8C94-406A7ADD8F3C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032E285-51EB-4C51-B666-6BC2F6B453D7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E85D1765-124A-4839-BF68-690F93BA6A26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553827CA-5AF9-4AE8-9535-66E525DE1BF6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794168B-CA52-44B9-93F7-37C10E6C2D42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CEDC8B1F-3D64-4A22-990D-8A76B9639600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A9D39B57-BA04-48BD-8128-2A5419BFC094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F6982F7C-1941-419B-B14E-EBDDB28E07C0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4D08B394-04DB-4BCD-825D-30B2AAC26F17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BA07DED7-2873-462B-A441-A55C698C9088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F9B9F088-3BEB-4992-A37C-A0B515E842EF}"/>
              </a:ext>
            </a:extLst>
          </p:cNvPr>
          <p:cNvSpPr txBox="1"/>
          <p:nvPr/>
        </p:nvSpPr>
        <p:spPr>
          <a:xfrm rot="16200000">
            <a:off x="-33037" y="1247843"/>
            <a:ext cx="1274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F7D08BB4-734A-4B89-9848-1277EA1193B1}"/>
              </a:ext>
            </a:extLst>
          </p:cNvPr>
          <p:cNvSpPr txBox="1"/>
          <p:nvPr/>
        </p:nvSpPr>
        <p:spPr>
          <a:xfrm>
            <a:off x="1384773" y="2378249"/>
            <a:ext cx="806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C948D36D-0FA5-4EDB-B42F-AC4B8264F4C0}"/>
              </a:ext>
            </a:extLst>
          </p:cNvPr>
          <p:cNvCxnSpPr/>
          <p:nvPr/>
        </p:nvCxnSpPr>
        <p:spPr>
          <a:xfrm flipH="1">
            <a:off x="987964" y="1498394"/>
            <a:ext cx="453325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CEABEF57-A37F-481C-B924-7E0FC1C76C6B}"/>
              </a:ext>
            </a:extLst>
          </p:cNvPr>
          <p:cNvCxnSpPr/>
          <p:nvPr/>
        </p:nvCxnSpPr>
        <p:spPr>
          <a:xfrm flipH="1">
            <a:off x="1423809" y="4729782"/>
            <a:ext cx="684025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>
            <a:extLst>
              <a:ext uri="{FF2B5EF4-FFF2-40B4-BE49-F238E27FC236}">
                <a16:creationId xmlns:a16="http://schemas.microsoft.com/office/drawing/2014/main" id="{A48738D1-E663-45BF-BB54-719773C31766}"/>
              </a:ext>
            </a:extLst>
          </p:cNvPr>
          <p:cNvSpPr txBox="1"/>
          <p:nvPr/>
        </p:nvSpPr>
        <p:spPr>
          <a:xfrm rot="16200000">
            <a:off x="-33037" y="4471103"/>
            <a:ext cx="1274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ED37F9F8-A0E6-462E-8727-966DE24FC597}"/>
              </a:ext>
            </a:extLst>
          </p:cNvPr>
          <p:cNvSpPr txBox="1"/>
          <p:nvPr/>
        </p:nvSpPr>
        <p:spPr>
          <a:xfrm>
            <a:off x="1384773" y="5601509"/>
            <a:ext cx="806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B9337D8A-59A1-47D8-9760-5AD6B5F29E59}"/>
              </a:ext>
            </a:extLst>
          </p:cNvPr>
          <p:cNvSpPr/>
          <p:nvPr/>
        </p:nvSpPr>
        <p:spPr>
          <a:xfrm>
            <a:off x="1443437" y="1042733"/>
            <a:ext cx="914400" cy="457200"/>
          </a:xfrm>
          <a:prstGeom prst="triangle">
            <a:avLst>
              <a:gd name="adj" fmla="val 100000"/>
            </a:avLst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B060E3-A3C2-4EF6-83AA-A7C3A0042F6E}"/>
              </a:ext>
            </a:extLst>
          </p:cNvPr>
          <p:cNvSpPr/>
          <p:nvPr/>
        </p:nvSpPr>
        <p:spPr>
          <a:xfrm>
            <a:off x="2357433" y="1042567"/>
            <a:ext cx="228600" cy="458208"/>
          </a:xfrm>
          <a:prstGeom prst="rect">
            <a:avLst/>
          </a:prstGeom>
          <a:solidFill>
            <a:srgbClr val="7030A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EF31B41F-3C9A-40D9-9E08-4D7630970546}"/>
              </a:ext>
            </a:extLst>
          </p:cNvPr>
          <p:cNvCxnSpPr>
            <a:cxnSpLocks/>
          </p:cNvCxnSpPr>
          <p:nvPr/>
        </p:nvCxnSpPr>
        <p:spPr>
          <a:xfrm flipH="1">
            <a:off x="1441289" y="1036650"/>
            <a:ext cx="914803" cy="461744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7B6DB914-6EBA-4A20-84AE-E9253BCB947A}"/>
              </a:ext>
            </a:extLst>
          </p:cNvPr>
          <p:cNvCxnSpPr/>
          <p:nvPr/>
        </p:nvCxnSpPr>
        <p:spPr>
          <a:xfrm flipH="1">
            <a:off x="2355239" y="1031967"/>
            <a:ext cx="233177" cy="2823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9CEBEB4C-57E8-4F4A-98AD-3FC3D348D5A7}"/>
              </a:ext>
            </a:extLst>
          </p:cNvPr>
          <p:cNvSpPr/>
          <p:nvPr/>
        </p:nvSpPr>
        <p:spPr>
          <a:xfrm>
            <a:off x="2104793" y="4263479"/>
            <a:ext cx="467168" cy="463605"/>
          </a:xfrm>
          <a:prstGeom prst="triangle">
            <a:avLst>
              <a:gd name="adj" fmla="val 100000"/>
            </a:avLst>
          </a:prstGeom>
          <a:solidFill>
            <a:srgbClr val="7030A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8EC9CD03-C405-4C74-B94A-45B698860B01}"/>
              </a:ext>
            </a:extLst>
          </p:cNvPr>
          <p:cNvSpPr/>
          <p:nvPr/>
        </p:nvSpPr>
        <p:spPr>
          <a:xfrm rot="10800000">
            <a:off x="971739" y="4723037"/>
            <a:ext cx="454451" cy="463605"/>
          </a:xfrm>
          <a:prstGeom prst="triangle">
            <a:avLst>
              <a:gd name="adj" fmla="val 100000"/>
            </a:avLst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D059646F-CFBD-4B95-8C3B-70F3F32DAF40}"/>
              </a:ext>
            </a:extLst>
          </p:cNvPr>
          <p:cNvCxnSpPr>
            <a:cxnSpLocks/>
          </p:cNvCxnSpPr>
          <p:nvPr/>
        </p:nvCxnSpPr>
        <p:spPr>
          <a:xfrm flipH="1">
            <a:off x="970485" y="4725019"/>
            <a:ext cx="447902" cy="46862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91BCE1C0-BACF-4BC8-A70C-2D790211BD03}"/>
              </a:ext>
            </a:extLst>
          </p:cNvPr>
          <p:cNvCxnSpPr>
            <a:cxnSpLocks/>
          </p:cNvCxnSpPr>
          <p:nvPr/>
        </p:nvCxnSpPr>
        <p:spPr>
          <a:xfrm flipH="1">
            <a:off x="2107834" y="4262933"/>
            <a:ext cx="463102" cy="46208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05BF38E-4E00-4DAA-9D90-98E894D2C569}"/>
              </a:ext>
            </a:extLst>
          </p:cNvPr>
          <p:cNvSpPr txBox="1"/>
          <p:nvPr/>
        </p:nvSpPr>
        <p:spPr>
          <a:xfrm>
            <a:off x="3369679" y="1016734"/>
            <a:ext cx="5392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Acc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eleration = slope =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0.5 m/s</a:t>
            </a:r>
            <a:r>
              <a:rPr lang="en-US" sz="2000" b="1" baseline="30000" dirty="0">
                <a:solidFill>
                  <a:schemeClr val="accent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(or 0.5 m/s/s)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D8F6406-DC05-4879-8BA2-BB2C1D716BE3}"/>
              </a:ext>
            </a:extLst>
          </p:cNvPr>
          <p:cNvSpPr txBox="1"/>
          <p:nvPr/>
        </p:nvSpPr>
        <p:spPr>
          <a:xfrm>
            <a:off x="3369679" y="2416484"/>
            <a:ext cx="5415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 = area = </a:t>
            </a:r>
            <a:r>
              <a:rPr lang="en-US" sz="2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(½)(4)(2)</a:t>
            </a:r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</a:t>
            </a:r>
            <a:r>
              <a:rPr lang="en-US" sz="2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(1)(2) </a:t>
            </a:r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</a:t>
            </a:r>
            <a:r>
              <a:rPr lang="en-US" sz="20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B0AE6C6-7109-4BD4-8E12-3CBEBB90649D}"/>
              </a:ext>
            </a:extLst>
          </p:cNvPr>
          <p:cNvSpPr txBox="1"/>
          <p:nvPr/>
        </p:nvSpPr>
        <p:spPr>
          <a:xfrm>
            <a:off x="3369679" y="4237680"/>
            <a:ext cx="5176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Acceleration = slope =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 m/s</a:t>
            </a:r>
            <a:r>
              <a:rPr lang="en-US" sz="2000" b="1" baseline="30000" dirty="0">
                <a:solidFill>
                  <a:schemeClr val="accent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(or 0 m/s/s)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686B5C6-6504-4DD7-9504-86697C5A764A}"/>
              </a:ext>
            </a:extLst>
          </p:cNvPr>
          <p:cNvSpPr txBox="1"/>
          <p:nvPr/>
        </p:nvSpPr>
        <p:spPr>
          <a:xfrm>
            <a:off x="3369679" y="5637430"/>
            <a:ext cx="52068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 = area = </a:t>
            </a:r>
            <a:r>
              <a:rPr lang="en-US" sz="2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(½)(2)(-2)</a:t>
            </a:r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+ (½)(2)(2)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6FC2DD-DCC8-4282-8EEF-BFCEDA081DA1}"/>
              </a:ext>
            </a:extLst>
          </p:cNvPr>
          <p:cNvSpPr/>
          <p:nvPr/>
        </p:nvSpPr>
        <p:spPr>
          <a:xfrm>
            <a:off x="7818624" y="6108595"/>
            <a:ext cx="8835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</a:t>
            </a:r>
            <a:r>
              <a:rPr lang="en-US" sz="20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 m</a:t>
            </a:r>
            <a:endParaRPr lang="en-US" sz="20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23C5991-D0D3-4651-9738-583B662556E5}"/>
              </a:ext>
            </a:extLst>
          </p:cNvPr>
          <p:cNvSpPr txBox="1"/>
          <p:nvPr/>
        </p:nvSpPr>
        <p:spPr>
          <a:xfrm>
            <a:off x="1662070" y="734592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19E92E-8218-45A5-BC0C-02B56C5A5AB6}"/>
              </a:ext>
            </a:extLst>
          </p:cNvPr>
          <p:cNvSpPr txBox="1"/>
          <p:nvPr/>
        </p:nvSpPr>
        <p:spPr>
          <a:xfrm>
            <a:off x="2276643" y="534583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46F55CF-7798-4CAB-89C6-55DCE51DB773}"/>
              </a:ext>
            </a:extLst>
          </p:cNvPr>
          <p:cNvSpPr txBox="1"/>
          <p:nvPr/>
        </p:nvSpPr>
        <p:spPr>
          <a:xfrm>
            <a:off x="1062551" y="4812175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81B1247-51AC-41B4-A287-D5F1B56719FF}"/>
              </a:ext>
            </a:extLst>
          </p:cNvPr>
          <p:cNvSpPr txBox="1"/>
          <p:nvPr/>
        </p:nvSpPr>
        <p:spPr>
          <a:xfrm>
            <a:off x="1992921" y="4043977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40179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3231" y="480019"/>
            <a:ext cx="5548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During which interval is it moving in the negative direction?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103231" y="1885349"/>
            <a:ext cx="5157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the total displacement represented in this graph?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103231" y="3698045"/>
            <a:ext cx="4706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significance of the point at 6 seconds?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103231" y="5103375"/>
            <a:ext cx="5157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the total displacement represented in this graph?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496963"/>
            <a:ext cx="91440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4" name="Table 83">
            <a:extLst>
              <a:ext uri="{FF2B5EF4-FFF2-40B4-BE49-F238E27FC236}">
                <a16:creationId xmlns:a16="http://schemas.microsoft.com/office/drawing/2014/main" id="{CE8BE122-7963-4B36-AA6C-8C7B58B5B99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84726" y="583191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85" name="Group 84">
            <a:extLst>
              <a:ext uri="{FF2B5EF4-FFF2-40B4-BE49-F238E27FC236}">
                <a16:creationId xmlns:a16="http://schemas.microsoft.com/office/drawing/2014/main" id="{E745F037-1F4B-4ECF-9C76-7106BA6E0368}"/>
              </a:ext>
            </a:extLst>
          </p:cNvPr>
          <p:cNvGrpSpPr/>
          <p:nvPr/>
        </p:nvGrpSpPr>
        <p:grpSpPr>
          <a:xfrm>
            <a:off x="710741" y="440167"/>
            <a:ext cx="2004519" cy="1990656"/>
            <a:chOff x="353949" y="49024"/>
            <a:chExt cx="2004519" cy="1990656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751C84D-E38E-40B3-8112-9B91AFA9BA25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099A13B-B673-4809-B553-AF9B6A037332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C21546-E933-4F61-99D3-EF8AA42DDCCF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75FC1F3-725D-4A14-A1D5-1FE17CF8EA61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DB30F44-4DDD-4A4D-BEB4-A995C5838BC4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D6A4757-746D-4A29-881C-D79B33C3FB21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42CF093-233A-4D7B-A4E4-5B82E999BB8C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2D50F35-099E-47D3-8F63-79F6DFD7FCC2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79E62EE-16A4-4A14-854D-D2CD4A4C3327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175050E-FB74-4127-84E6-FDE2C9298F83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51336A6-A8EF-4148-873F-35EDDA206C88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9674276-A4CF-4C83-ABC5-03B747AFAB2F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024B8CF-7AA2-4AE4-8E51-99D664D1B4F1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BFE0FFE-BC68-4AC8-8CA7-357E247E3717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C7731A4-6921-4C40-9D9F-672298916552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438F022-1CE8-4E82-BC35-AF44278DE423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108" name="Table 107">
            <a:extLst>
              <a:ext uri="{FF2B5EF4-FFF2-40B4-BE49-F238E27FC236}">
                <a16:creationId xmlns:a16="http://schemas.microsoft.com/office/drawing/2014/main" id="{22230B65-C203-43FF-A8FF-2C0FB0006C8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72008" y="3814157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109" name="Group 108">
            <a:extLst>
              <a:ext uri="{FF2B5EF4-FFF2-40B4-BE49-F238E27FC236}">
                <a16:creationId xmlns:a16="http://schemas.microsoft.com/office/drawing/2014/main" id="{924E7946-F032-46C8-AF1D-0A5C4FA55525}"/>
              </a:ext>
            </a:extLst>
          </p:cNvPr>
          <p:cNvGrpSpPr/>
          <p:nvPr/>
        </p:nvGrpSpPr>
        <p:grpSpPr>
          <a:xfrm>
            <a:off x="698023" y="3671133"/>
            <a:ext cx="2004519" cy="1990656"/>
            <a:chOff x="353949" y="49024"/>
            <a:chExt cx="2004519" cy="1990656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45C264F-86B4-4B20-99CF-3CE6E96518C8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D090A379-2835-402E-A738-A9CAE44136E9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DC67F02E-4A6B-44A6-8073-24B2101EDB05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1C8E8044-89C8-4FD7-AD5B-9F324F271E11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2AFA2C8A-662D-439C-8392-1603D8140A9F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4CBD033B-EB6C-4915-A871-40F1ABAEBED1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41860194-7380-4664-A8AE-41D208485F9F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10F923FD-5004-4830-80AF-337E0C863601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1E4022A0-EC45-4B55-A9A9-31C8050554F8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FFE5C515-21FA-4EF2-8843-63946B6D1484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6CF13EA7-9C37-44C9-AC14-D5F30785DA0F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00E2E945-6907-46C3-A600-F895354CD367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EC758681-7DA3-42B2-90D2-E1DA29B7C8A6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9BDA7519-1373-47BA-AB8B-9C9AF5CF642E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2248FC9C-60AC-4511-B9EF-0E8B9D5A21D6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29526A26-7AB6-4A0D-B013-3DED0A909352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CA326D3-49A0-4DC8-8A8C-EB0CB1EE203C}"/>
              </a:ext>
            </a:extLst>
          </p:cNvPr>
          <p:cNvCxnSpPr/>
          <p:nvPr/>
        </p:nvCxnSpPr>
        <p:spPr>
          <a:xfrm flipH="1">
            <a:off x="988298" y="1496361"/>
            <a:ext cx="913404" cy="319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F85194AB-7392-431D-89C1-AD2CE20FF4D7}"/>
              </a:ext>
            </a:extLst>
          </p:cNvPr>
          <p:cNvCxnSpPr/>
          <p:nvPr/>
        </p:nvCxnSpPr>
        <p:spPr>
          <a:xfrm>
            <a:off x="973042" y="4727809"/>
            <a:ext cx="685800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7AE17F9D-F5D6-4E5D-AFF3-1BAD83B2767F}"/>
              </a:ext>
            </a:extLst>
          </p:cNvPr>
          <p:cNvSpPr txBox="1"/>
          <p:nvPr/>
        </p:nvSpPr>
        <p:spPr>
          <a:xfrm rot="16200000">
            <a:off x="-33037" y="1247843"/>
            <a:ext cx="1274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C9215366-F8F3-468A-BE88-5677C97EA2DE}"/>
              </a:ext>
            </a:extLst>
          </p:cNvPr>
          <p:cNvSpPr txBox="1"/>
          <p:nvPr/>
        </p:nvSpPr>
        <p:spPr>
          <a:xfrm>
            <a:off x="1384773" y="2378249"/>
            <a:ext cx="806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87265238-5A77-4713-BD7B-FCE6B6B2B51B}"/>
              </a:ext>
            </a:extLst>
          </p:cNvPr>
          <p:cNvSpPr txBox="1"/>
          <p:nvPr/>
        </p:nvSpPr>
        <p:spPr>
          <a:xfrm rot="16200000">
            <a:off x="-33037" y="4471103"/>
            <a:ext cx="1274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C84947AE-2F7C-4239-AA2A-A41EB5EBE145}"/>
              </a:ext>
            </a:extLst>
          </p:cNvPr>
          <p:cNvSpPr txBox="1"/>
          <p:nvPr/>
        </p:nvSpPr>
        <p:spPr>
          <a:xfrm>
            <a:off x="1384773" y="5601509"/>
            <a:ext cx="806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B92FBBED-31E6-4E4C-82C9-04515B057EC5}"/>
              </a:ext>
            </a:extLst>
          </p:cNvPr>
          <p:cNvSpPr/>
          <p:nvPr/>
        </p:nvSpPr>
        <p:spPr>
          <a:xfrm flipV="1">
            <a:off x="1897396" y="1497987"/>
            <a:ext cx="228600" cy="454657"/>
          </a:xfrm>
          <a:prstGeom prst="triangle">
            <a:avLst>
              <a:gd name="adj" fmla="val 100000"/>
            </a:avLst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17DEBAD-D465-4494-AC99-97AFFBD31750}"/>
              </a:ext>
            </a:extLst>
          </p:cNvPr>
          <p:cNvSpPr/>
          <p:nvPr/>
        </p:nvSpPr>
        <p:spPr>
          <a:xfrm flipV="1">
            <a:off x="2126451" y="1498394"/>
            <a:ext cx="459397" cy="457200"/>
          </a:xfrm>
          <a:prstGeom prst="rect">
            <a:avLst/>
          </a:prstGeom>
          <a:solidFill>
            <a:srgbClr val="7030A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BC02C447-FC65-4F60-9A98-91028143276E}"/>
              </a:ext>
            </a:extLst>
          </p:cNvPr>
          <p:cNvSpPr/>
          <p:nvPr/>
        </p:nvSpPr>
        <p:spPr>
          <a:xfrm flipV="1">
            <a:off x="2346668" y="4726943"/>
            <a:ext cx="228600" cy="454657"/>
          </a:xfrm>
          <a:prstGeom prst="triangle">
            <a:avLst>
              <a:gd name="adj" fmla="val 100000"/>
            </a:avLst>
          </a:prstGeom>
          <a:solidFill>
            <a:schemeClr val="accent4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1996C14D-C0A8-4D26-A116-59283FDCF7BB}"/>
              </a:ext>
            </a:extLst>
          </p:cNvPr>
          <p:cNvSpPr/>
          <p:nvPr/>
        </p:nvSpPr>
        <p:spPr>
          <a:xfrm>
            <a:off x="1656318" y="3814066"/>
            <a:ext cx="228600" cy="914400"/>
          </a:xfrm>
          <a:prstGeom prst="triangle">
            <a:avLst>
              <a:gd name="adj" fmla="val 100000"/>
            </a:avLst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8EB5D7E0-50B6-418E-A880-882B7EA479F4}"/>
              </a:ext>
            </a:extLst>
          </p:cNvPr>
          <p:cNvSpPr/>
          <p:nvPr/>
        </p:nvSpPr>
        <p:spPr>
          <a:xfrm flipH="1">
            <a:off x="1886695" y="3815074"/>
            <a:ext cx="457200" cy="914400"/>
          </a:xfrm>
          <a:prstGeom prst="triangle">
            <a:avLst>
              <a:gd name="adj" fmla="val 100000"/>
            </a:avLst>
          </a:prstGeom>
          <a:solidFill>
            <a:srgbClr val="7030A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8D199618-0F55-43DB-8988-1234548E42F0}"/>
              </a:ext>
            </a:extLst>
          </p:cNvPr>
          <p:cNvCxnSpPr>
            <a:cxnSpLocks/>
          </p:cNvCxnSpPr>
          <p:nvPr/>
        </p:nvCxnSpPr>
        <p:spPr>
          <a:xfrm flipH="1" flipV="1">
            <a:off x="1883565" y="3822367"/>
            <a:ext cx="688643" cy="1359233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FF110E04-19C7-46CE-847C-4EE768F6A869}"/>
              </a:ext>
            </a:extLst>
          </p:cNvPr>
          <p:cNvCxnSpPr>
            <a:cxnSpLocks/>
          </p:cNvCxnSpPr>
          <p:nvPr/>
        </p:nvCxnSpPr>
        <p:spPr>
          <a:xfrm flipV="1">
            <a:off x="1652986" y="3822367"/>
            <a:ext cx="228600" cy="91440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CD40186C-97FA-4643-AA40-51818E5F1A3C}"/>
              </a:ext>
            </a:extLst>
          </p:cNvPr>
          <p:cNvCxnSpPr>
            <a:cxnSpLocks/>
          </p:cNvCxnSpPr>
          <p:nvPr/>
        </p:nvCxnSpPr>
        <p:spPr>
          <a:xfrm flipH="1" flipV="1">
            <a:off x="1901702" y="1494565"/>
            <a:ext cx="224749" cy="461091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E8ACDA9-698E-435D-9993-46373BCC1A83}"/>
              </a:ext>
            </a:extLst>
          </p:cNvPr>
          <p:cNvCxnSpPr/>
          <p:nvPr/>
        </p:nvCxnSpPr>
        <p:spPr>
          <a:xfrm flipH="1" flipV="1">
            <a:off x="2126451" y="1959518"/>
            <a:ext cx="457200" cy="3935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4977214B-D11A-48B3-B72F-C83C78AE348E}"/>
              </a:ext>
            </a:extLst>
          </p:cNvPr>
          <p:cNvSpPr txBox="1"/>
          <p:nvPr/>
        </p:nvSpPr>
        <p:spPr>
          <a:xfrm>
            <a:off x="3369679" y="1016734"/>
            <a:ext cx="4059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is negative from 4 s to 7 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817383A-42A8-405F-8CCF-7A38D00FC10B}"/>
              </a:ext>
            </a:extLst>
          </p:cNvPr>
          <p:cNvSpPr txBox="1"/>
          <p:nvPr/>
        </p:nvSpPr>
        <p:spPr>
          <a:xfrm>
            <a:off x="3369679" y="2416484"/>
            <a:ext cx="4916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 = area = </a:t>
            </a:r>
            <a:r>
              <a:rPr lang="en-US" sz="2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(½)(1)(-2) </a:t>
            </a:r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 </a:t>
            </a:r>
            <a:r>
              <a:rPr lang="en-US" sz="2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(2)(-2)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6231C99-AB1D-4B31-9090-C5F5DD9BF61D}"/>
              </a:ext>
            </a:extLst>
          </p:cNvPr>
          <p:cNvSpPr txBox="1"/>
          <p:nvPr/>
        </p:nvSpPr>
        <p:spPr>
          <a:xfrm>
            <a:off x="3369679" y="4237680"/>
            <a:ext cx="4851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This is when the object changes direction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AD6CA2B-23CA-4317-9749-7FD56EF7E936}"/>
              </a:ext>
            </a:extLst>
          </p:cNvPr>
          <p:cNvSpPr txBox="1"/>
          <p:nvPr/>
        </p:nvSpPr>
        <p:spPr>
          <a:xfrm>
            <a:off x="3369679" y="5637430"/>
            <a:ext cx="2520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 = area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2D69DCE-E817-43D8-9628-349C57A4532C}"/>
              </a:ext>
            </a:extLst>
          </p:cNvPr>
          <p:cNvSpPr/>
          <p:nvPr/>
        </p:nvSpPr>
        <p:spPr>
          <a:xfrm>
            <a:off x="3910301" y="6032986"/>
            <a:ext cx="48622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</a:t>
            </a:r>
            <a:r>
              <a:rPr lang="en-US" sz="2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(½)(1)(4) </a:t>
            </a:r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 </a:t>
            </a:r>
            <a:r>
              <a:rPr lang="en-US" sz="2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(½)(2)(4)</a:t>
            </a:r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+ </a:t>
            </a:r>
            <a:r>
              <a:rPr lang="en-US" sz="2000" dirty="0">
                <a:solidFill>
                  <a:srgbClr val="DA82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(½)(1)(-2) </a:t>
            </a:r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</a:t>
            </a:r>
            <a:r>
              <a:rPr lang="en-US" sz="20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 m</a:t>
            </a:r>
            <a:endParaRPr lang="en-US" sz="2000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4BB10A9-6437-447F-B2D0-C57F1ACA8F8F}"/>
              </a:ext>
            </a:extLst>
          </p:cNvPr>
          <p:cNvSpPr/>
          <p:nvPr/>
        </p:nvSpPr>
        <p:spPr>
          <a:xfrm>
            <a:off x="2289851" y="4672379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097F57-7A8C-4DD8-8731-E44CA08A09C0}"/>
              </a:ext>
            </a:extLst>
          </p:cNvPr>
          <p:cNvSpPr/>
          <p:nvPr/>
        </p:nvSpPr>
        <p:spPr>
          <a:xfrm>
            <a:off x="7766526" y="2809120"/>
            <a:ext cx="9877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</a:t>
            </a:r>
            <a:r>
              <a:rPr lang="en-US" sz="20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-5 m</a:t>
            </a:r>
            <a:endParaRPr lang="en-US" sz="20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BF70CE8-B222-492C-834B-2E349554E9B8}"/>
              </a:ext>
            </a:extLst>
          </p:cNvPr>
          <p:cNvSpPr txBox="1"/>
          <p:nvPr/>
        </p:nvSpPr>
        <p:spPr>
          <a:xfrm>
            <a:off x="1530188" y="1581307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4C9CF0A-961D-4E71-814E-A6F276F57A77}"/>
              </a:ext>
            </a:extLst>
          </p:cNvPr>
          <p:cNvSpPr txBox="1"/>
          <p:nvPr/>
        </p:nvSpPr>
        <p:spPr>
          <a:xfrm>
            <a:off x="2086568" y="1022775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-4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8ED1F62-3F33-4701-B228-E1FCEF7C2271}"/>
              </a:ext>
            </a:extLst>
          </p:cNvPr>
          <p:cNvSpPr txBox="1"/>
          <p:nvPr/>
        </p:nvSpPr>
        <p:spPr>
          <a:xfrm>
            <a:off x="1420353" y="400584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02DD0FB-FE13-48F5-AAB4-1AFB2458DCD8}"/>
              </a:ext>
            </a:extLst>
          </p:cNvPr>
          <p:cNvSpPr txBox="1"/>
          <p:nvPr/>
        </p:nvSpPr>
        <p:spPr>
          <a:xfrm>
            <a:off x="2094124" y="3956262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2BC82B2-AE63-40E1-A30C-C4EC2B7D2A76}"/>
              </a:ext>
            </a:extLst>
          </p:cNvPr>
          <p:cNvSpPr txBox="1"/>
          <p:nvPr/>
        </p:nvSpPr>
        <p:spPr>
          <a:xfrm>
            <a:off x="1989394" y="4765881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112367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3231" y="480019"/>
            <a:ext cx="39998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Describe the motion between 0-6 seconds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103231" y="1885349"/>
            <a:ext cx="5157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the total displacement represented in this graph?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103231" y="3698045"/>
            <a:ext cx="39998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Describe the motion between 0-6 seconds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103231" y="5103375"/>
            <a:ext cx="5157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the total displacement represented in this graph?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496963"/>
            <a:ext cx="91440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8A527C25-5AB1-4FE2-977B-06B32E0E259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84726" y="583191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61" name="Group 60">
            <a:extLst>
              <a:ext uri="{FF2B5EF4-FFF2-40B4-BE49-F238E27FC236}">
                <a16:creationId xmlns:a16="http://schemas.microsoft.com/office/drawing/2014/main" id="{B20AA960-11D8-4B64-96A7-044E1871B770}"/>
              </a:ext>
            </a:extLst>
          </p:cNvPr>
          <p:cNvGrpSpPr/>
          <p:nvPr/>
        </p:nvGrpSpPr>
        <p:grpSpPr>
          <a:xfrm>
            <a:off x="710741" y="440167"/>
            <a:ext cx="2004519" cy="1990656"/>
            <a:chOff x="353949" y="49024"/>
            <a:chExt cx="2004519" cy="199065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FD6EEB5-8B60-4F98-8C6F-7DF8BCC1BD4A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0D6DD89-3942-41D3-849E-BECC795676BB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627C5F0-4D00-4563-928D-967DEE5AAADB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2EBF11C-BF11-4B1F-AB7C-68DC43648B7A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24336CB-A81E-4E79-9F1B-7F61041C1C0F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E853727-0B0E-4985-A93C-234CA57C3380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FD872251-6CC1-4A85-AB84-A917101A900E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09D4CAA-665D-4B4B-803E-EC40E71D7C79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1EE77F4-A133-436E-9DCF-B086C883C713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B99CE92-776F-4924-ABF4-63F68ED11046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6C0D428-451A-4DB6-AFC9-84814C9CD51B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0120218-FC8C-4E9A-8B9B-664925EC2E2E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1C13715-BDD5-4A52-9D17-1D21E285F7D1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C49F261-C73B-4B00-BF45-924D27971718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6E5D91A-B22C-4E2F-ACAE-7045B3E4B72B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0D2238E-BDE1-4329-955D-C1DD7DB516AD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100" name="Table 99">
            <a:extLst>
              <a:ext uri="{FF2B5EF4-FFF2-40B4-BE49-F238E27FC236}">
                <a16:creationId xmlns:a16="http://schemas.microsoft.com/office/drawing/2014/main" id="{8E6D70A9-8A90-405E-9FBA-8ADCB066A7D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72008" y="3814157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0E4559D-1411-4856-8EBB-D10FDA96B1D5}"/>
              </a:ext>
            </a:extLst>
          </p:cNvPr>
          <p:cNvGrpSpPr/>
          <p:nvPr/>
        </p:nvGrpSpPr>
        <p:grpSpPr>
          <a:xfrm>
            <a:off x="698023" y="3671133"/>
            <a:ext cx="2004519" cy="1990656"/>
            <a:chOff x="353949" y="49024"/>
            <a:chExt cx="2004519" cy="1990656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4B4875C9-D864-4A7B-AC90-2597D1492D27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E5DC6A2-B16E-4B2F-8D1A-0A29AA5310D1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174E7A49-C861-439E-896E-D48B443C747D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1F2100B-C7A3-4C3B-B192-ED0C968425B4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9002527E-E9FD-4266-9826-F7A4D161442C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041F3EA9-39C1-4E48-B024-2C5AFE25A754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075F1729-41F8-4B15-8E77-41257DDA11FC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08A441DA-99DC-423D-8367-B6279626A89E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D6560C8E-260A-4F2B-8BD7-303581333C50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B2579BD9-9CBD-4326-A5E2-604CE0B858AD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4C45F5B5-AA00-4477-B248-A755CE22F4AE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2414D0A4-AF91-413C-B9C0-D9AF617095C5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3FB5A820-7BE6-4809-BCBB-FAC31E40DCEB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068A3DAA-D86B-4F54-AC5E-647F8DDFBD38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E1644790-B54E-48CF-A456-3D1E930BF5F8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ADD9A525-F3F9-4AC2-BC15-89CB90AF8A3C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163" name="TextBox 162">
            <a:extLst>
              <a:ext uri="{FF2B5EF4-FFF2-40B4-BE49-F238E27FC236}">
                <a16:creationId xmlns:a16="http://schemas.microsoft.com/office/drawing/2014/main" id="{A4866A60-BD60-4CEE-A2F7-1817720AC1C0}"/>
              </a:ext>
            </a:extLst>
          </p:cNvPr>
          <p:cNvSpPr txBox="1"/>
          <p:nvPr/>
        </p:nvSpPr>
        <p:spPr>
          <a:xfrm rot="16200000">
            <a:off x="-33037" y="1247843"/>
            <a:ext cx="1274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D546B8C2-AD57-4A38-9D26-CEB182BA3C3F}"/>
              </a:ext>
            </a:extLst>
          </p:cNvPr>
          <p:cNvSpPr txBox="1"/>
          <p:nvPr/>
        </p:nvSpPr>
        <p:spPr>
          <a:xfrm>
            <a:off x="1384773" y="2378249"/>
            <a:ext cx="806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04201E3A-F2DD-4B0B-9619-DFE1130FE080}"/>
              </a:ext>
            </a:extLst>
          </p:cNvPr>
          <p:cNvSpPr txBox="1"/>
          <p:nvPr/>
        </p:nvSpPr>
        <p:spPr>
          <a:xfrm rot="16200000">
            <a:off x="-33037" y="4471103"/>
            <a:ext cx="1274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B8FD044F-4470-4F15-92BD-714C6CF09B61}"/>
              </a:ext>
            </a:extLst>
          </p:cNvPr>
          <p:cNvSpPr txBox="1"/>
          <p:nvPr/>
        </p:nvSpPr>
        <p:spPr>
          <a:xfrm>
            <a:off x="1384773" y="5601509"/>
            <a:ext cx="806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F3F85B17-64C9-4E50-A92B-9DB9155E2F05}"/>
              </a:ext>
            </a:extLst>
          </p:cNvPr>
          <p:cNvSpPr/>
          <p:nvPr/>
        </p:nvSpPr>
        <p:spPr>
          <a:xfrm flipH="1" flipV="1">
            <a:off x="984066" y="1496571"/>
            <a:ext cx="914400" cy="457200"/>
          </a:xfrm>
          <a:prstGeom prst="triangle">
            <a:avLst>
              <a:gd name="adj" fmla="val 100000"/>
            </a:avLst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9EF96877-CC0F-410A-86B3-34AAFE544F5B}"/>
              </a:ext>
            </a:extLst>
          </p:cNvPr>
          <p:cNvSpPr/>
          <p:nvPr/>
        </p:nvSpPr>
        <p:spPr>
          <a:xfrm rot="10800000" flipH="1" flipV="1">
            <a:off x="1900360" y="1269737"/>
            <a:ext cx="457200" cy="228600"/>
          </a:xfrm>
          <a:prstGeom prst="triangle">
            <a:avLst>
              <a:gd name="adj" fmla="val 100000"/>
            </a:avLst>
          </a:prstGeom>
          <a:solidFill>
            <a:srgbClr val="7030A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A8ADED83-5B55-4C0F-9CE0-090590B6D3FA}"/>
              </a:ext>
            </a:extLst>
          </p:cNvPr>
          <p:cNvSpPr/>
          <p:nvPr/>
        </p:nvSpPr>
        <p:spPr>
          <a:xfrm rot="10800000" flipV="1">
            <a:off x="971795" y="4043402"/>
            <a:ext cx="685800" cy="685800"/>
          </a:xfrm>
          <a:prstGeom prst="triangle">
            <a:avLst>
              <a:gd name="adj" fmla="val 100000"/>
            </a:avLst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E46B08AA-3D2B-4C07-A7A4-A0E2D1A5BD68}"/>
              </a:ext>
            </a:extLst>
          </p:cNvPr>
          <p:cNvSpPr/>
          <p:nvPr/>
        </p:nvSpPr>
        <p:spPr>
          <a:xfrm flipV="1">
            <a:off x="1657911" y="4729612"/>
            <a:ext cx="685800" cy="685800"/>
          </a:xfrm>
          <a:prstGeom prst="triangle">
            <a:avLst>
              <a:gd name="adj" fmla="val 100000"/>
            </a:avLst>
          </a:prstGeom>
          <a:solidFill>
            <a:srgbClr val="7030A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902FBB49-64D9-4DFF-8857-408915C89A4C}"/>
              </a:ext>
            </a:extLst>
          </p:cNvPr>
          <p:cNvSpPr/>
          <p:nvPr/>
        </p:nvSpPr>
        <p:spPr>
          <a:xfrm flipH="1" flipV="1">
            <a:off x="2344036" y="4958363"/>
            <a:ext cx="228600" cy="457200"/>
          </a:xfrm>
          <a:prstGeom prst="triangle">
            <a:avLst>
              <a:gd name="adj" fmla="val 100000"/>
            </a:avLst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FC4778D-B673-4E16-A82D-7D4FEFCB2338}"/>
              </a:ext>
            </a:extLst>
          </p:cNvPr>
          <p:cNvSpPr/>
          <p:nvPr/>
        </p:nvSpPr>
        <p:spPr>
          <a:xfrm>
            <a:off x="2357901" y="1269738"/>
            <a:ext cx="228600" cy="228600"/>
          </a:xfrm>
          <a:prstGeom prst="rect">
            <a:avLst/>
          </a:prstGeom>
          <a:solidFill>
            <a:schemeClr val="accent4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AD028F5-24EF-4A88-B439-8542B8DF664B}"/>
              </a:ext>
            </a:extLst>
          </p:cNvPr>
          <p:cNvSpPr/>
          <p:nvPr/>
        </p:nvSpPr>
        <p:spPr>
          <a:xfrm>
            <a:off x="2343503" y="4729095"/>
            <a:ext cx="228600" cy="228600"/>
          </a:xfrm>
          <a:prstGeom prst="rect">
            <a:avLst/>
          </a:prstGeom>
          <a:solidFill>
            <a:schemeClr val="accent4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11FC49C0-3B11-49FE-AE90-44FBAA3C0838}"/>
              </a:ext>
            </a:extLst>
          </p:cNvPr>
          <p:cNvCxnSpPr/>
          <p:nvPr/>
        </p:nvCxnSpPr>
        <p:spPr>
          <a:xfrm flipH="1">
            <a:off x="983513" y="1269655"/>
            <a:ext cx="1368955" cy="68580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BD72E1A8-8BD4-4813-A2B1-195203FF2B99}"/>
              </a:ext>
            </a:extLst>
          </p:cNvPr>
          <p:cNvCxnSpPr/>
          <p:nvPr/>
        </p:nvCxnSpPr>
        <p:spPr>
          <a:xfrm>
            <a:off x="2357403" y="1269655"/>
            <a:ext cx="224374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CC0C6F8E-5717-4B5B-80F7-D2123B235498}"/>
              </a:ext>
            </a:extLst>
          </p:cNvPr>
          <p:cNvCxnSpPr>
            <a:cxnSpLocks/>
            <a:endCxn id="55" idx="0"/>
          </p:cNvCxnSpPr>
          <p:nvPr/>
        </p:nvCxnSpPr>
        <p:spPr>
          <a:xfrm>
            <a:off x="976882" y="4041476"/>
            <a:ext cx="1367154" cy="1374087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28E8CD0-0BD3-4C8B-B293-7D7F62ACE800}"/>
              </a:ext>
            </a:extLst>
          </p:cNvPr>
          <p:cNvCxnSpPr>
            <a:cxnSpLocks/>
            <a:endCxn id="137" idx="0"/>
          </p:cNvCxnSpPr>
          <p:nvPr/>
        </p:nvCxnSpPr>
        <p:spPr>
          <a:xfrm flipH="1">
            <a:off x="2342334" y="4954840"/>
            <a:ext cx="228600" cy="45720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388F60ED-9ED6-4B5B-8063-94F5B9286FDC}"/>
              </a:ext>
            </a:extLst>
          </p:cNvPr>
          <p:cNvSpPr txBox="1"/>
          <p:nvPr/>
        </p:nvSpPr>
        <p:spPr>
          <a:xfrm>
            <a:off x="3369679" y="942994"/>
            <a:ext cx="556915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Moving backward (negative velocity) from 0-4 s</a:t>
            </a: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Moving forward (positive velocity) from 4-6 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AD0F525-679B-4947-A19D-18728A66C176}"/>
              </a:ext>
            </a:extLst>
          </p:cNvPr>
          <p:cNvSpPr txBox="1"/>
          <p:nvPr/>
        </p:nvSpPr>
        <p:spPr>
          <a:xfrm>
            <a:off x="3369679" y="2416484"/>
            <a:ext cx="2520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 = area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95BE08-E820-4A37-A572-9EAAD83660CC}"/>
              </a:ext>
            </a:extLst>
          </p:cNvPr>
          <p:cNvSpPr txBox="1"/>
          <p:nvPr/>
        </p:nvSpPr>
        <p:spPr>
          <a:xfrm>
            <a:off x="3369679" y="4163940"/>
            <a:ext cx="556915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Moving forward (positive velocity) from 0-3 s</a:t>
            </a: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Moving backward (negative velocity) from 4-6 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D32A1EA-4649-4A21-BE75-FEB2BAB33625}"/>
              </a:ext>
            </a:extLst>
          </p:cNvPr>
          <p:cNvSpPr txBox="1"/>
          <p:nvPr/>
        </p:nvSpPr>
        <p:spPr>
          <a:xfrm>
            <a:off x="3030687" y="5646953"/>
            <a:ext cx="2520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 = area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B3EAD7-3FEF-4E55-BC82-A7EC857AF1E5}"/>
              </a:ext>
            </a:extLst>
          </p:cNvPr>
          <p:cNvSpPr/>
          <p:nvPr/>
        </p:nvSpPr>
        <p:spPr>
          <a:xfrm>
            <a:off x="4752195" y="2815003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</a:t>
            </a:r>
            <a:r>
              <a:rPr lang="en-US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(½)(4)(-2)</a:t>
            </a:r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+ 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(½)(2)(1) </a:t>
            </a:r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 </a:t>
            </a:r>
            <a:r>
              <a:rPr lang="en-US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(1)(1) </a:t>
            </a:r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</a:t>
            </a:r>
            <a:r>
              <a:rPr lang="en-US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 m</a:t>
            </a:r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9EC4A92-045C-43E5-8212-70EB5FE32045}"/>
              </a:ext>
            </a:extLst>
          </p:cNvPr>
          <p:cNvSpPr/>
          <p:nvPr/>
        </p:nvSpPr>
        <p:spPr>
          <a:xfrm>
            <a:off x="3030687" y="6057738"/>
            <a:ext cx="59683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</a:t>
            </a:r>
            <a:r>
              <a:rPr lang="en-US" sz="2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(½)(3)(3)</a:t>
            </a:r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+ </a:t>
            </a:r>
            <a:r>
              <a:rPr lang="en-US" sz="2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(½)(3)(-3)</a:t>
            </a:r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+ </a:t>
            </a:r>
            <a:r>
              <a:rPr lang="en-US" sz="2000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(1)(1) </a:t>
            </a:r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 </a:t>
            </a:r>
            <a:r>
              <a:rPr lang="en-US" sz="2000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(½)(1)(-2)</a:t>
            </a:r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 m</a:t>
            </a:r>
            <a:endParaRPr lang="en-US" sz="2000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017BE7B-1E59-43A3-A904-1348A9D1DC64}"/>
              </a:ext>
            </a:extLst>
          </p:cNvPr>
          <p:cNvSpPr/>
          <p:nvPr/>
        </p:nvSpPr>
        <p:spPr>
          <a:xfrm>
            <a:off x="1604688" y="4673655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74847AF1-6C0E-465B-8533-E677E286C771}"/>
              </a:ext>
            </a:extLst>
          </p:cNvPr>
          <p:cNvSpPr/>
          <p:nvPr/>
        </p:nvSpPr>
        <p:spPr>
          <a:xfrm>
            <a:off x="1845367" y="1442437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73BF8BD-DBA1-4CB2-97C7-D8DF668CD65F}"/>
              </a:ext>
            </a:extLst>
          </p:cNvPr>
          <p:cNvSpPr txBox="1"/>
          <p:nvPr/>
        </p:nvSpPr>
        <p:spPr>
          <a:xfrm>
            <a:off x="1228822" y="3956262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4.5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573D0E6-B115-485F-BA5F-4832AC650925}"/>
              </a:ext>
            </a:extLst>
          </p:cNvPr>
          <p:cNvSpPr txBox="1"/>
          <p:nvPr/>
        </p:nvSpPr>
        <p:spPr>
          <a:xfrm>
            <a:off x="1218966" y="4927406"/>
            <a:ext cx="841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-4.5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CABC4A2-68E9-4FCB-AE6A-3E97114A34CE}"/>
              </a:ext>
            </a:extLst>
          </p:cNvPr>
          <p:cNvSpPr txBox="1"/>
          <p:nvPr/>
        </p:nvSpPr>
        <p:spPr>
          <a:xfrm>
            <a:off x="2123019" y="4251575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7B54CE9-AF0D-4BF2-BED8-904F639B43E3}"/>
              </a:ext>
            </a:extLst>
          </p:cNvPr>
          <p:cNvSpPr txBox="1"/>
          <p:nvPr/>
        </p:nvSpPr>
        <p:spPr>
          <a:xfrm>
            <a:off x="1228822" y="1594982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-4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547F7E4-A2D7-4C04-B4F9-9A735A8FF275}"/>
              </a:ext>
            </a:extLst>
          </p:cNvPr>
          <p:cNvSpPr txBox="1"/>
          <p:nvPr/>
        </p:nvSpPr>
        <p:spPr>
          <a:xfrm>
            <a:off x="1892500" y="932363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FA6E7A2-FFB1-43AB-AEE8-488E8CF25E7E}"/>
              </a:ext>
            </a:extLst>
          </p:cNvPr>
          <p:cNvSpPr txBox="1"/>
          <p:nvPr/>
        </p:nvSpPr>
        <p:spPr>
          <a:xfrm>
            <a:off x="2273863" y="779345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DA82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28E99A1-9D42-43B4-A86B-F397DAD3D26A}"/>
              </a:ext>
            </a:extLst>
          </p:cNvPr>
          <p:cNvSpPr txBox="1"/>
          <p:nvPr/>
        </p:nvSpPr>
        <p:spPr>
          <a:xfrm>
            <a:off x="2380832" y="5006186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3117772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" name="Table 191">
            <a:extLst>
              <a:ext uri="{FF2B5EF4-FFF2-40B4-BE49-F238E27FC236}">
                <a16:creationId xmlns:a16="http://schemas.microsoft.com/office/drawing/2014/main" id="{5AECC70B-656E-4A4D-B51B-795770C3D1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766799"/>
              </p:ext>
            </p:extLst>
          </p:nvPr>
        </p:nvGraphicFramePr>
        <p:xfrm>
          <a:off x="845953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193" name="Group 192">
            <a:extLst>
              <a:ext uri="{FF2B5EF4-FFF2-40B4-BE49-F238E27FC236}">
                <a16:creationId xmlns:a16="http://schemas.microsoft.com/office/drawing/2014/main" id="{B2CBBE8F-E2D0-433F-B7C2-8DAF2D8DB25C}"/>
              </a:ext>
            </a:extLst>
          </p:cNvPr>
          <p:cNvGrpSpPr/>
          <p:nvPr/>
        </p:nvGrpSpPr>
        <p:grpSpPr>
          <a:xfrm>
            <a:off x="618454" y="1932232"/>
            <a:ext cx="1958033" cy="1990656"/>
            <a:chOff x="400435" y="49024"/>
            <a:chExt cx="1958033" cy="1990656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C0BE61B5-0103-4B49-95B6-CC7C767C3833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650A4949-8B25-45AB-8CF5-3E8920E304AB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3E03BB14-2E77-4072-B4A9-45EFFE354CA3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6EBBD267-2520-4F81-AE6D-914455664A0B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4F64373A-31C1-46AD-B81C-4D6A398084DA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8C422028-3D7B-4D8B-AF25-E9B619AD55BA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DFE0940C-C318-4E3A-9E79-E44BCFFF4EC3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6C432D85-BB53-409B-864C-DD0985DE9789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0685079B-B349-4934-BF14-2FF147783BA7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AA41E18B-CC3B-4F78-AE27-4733A8A68CA2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C2E5AAA1-103C-4E8B-B395-D3A3F1031ED8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31916BF0-1D0C-4F77-84A9-33DC4AA926CE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4713F57A-6649-4C37-8171-9DE4822B3EE7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933A57B6-ECC4-4D80-98A2-8DD7F2F98E67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931D461B-FB82-4B02-87B2-B7CC0EBBFA7A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48A6CCB1-E8B1-4AB6-9713-A07A5DEFC726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211" name="Table 210">
            <a:extLst>
              <a:ext uri="{FF2B5EF4-FFF2-40B4-BE49-F238E27FC236}">
                <a16:creationId xmlns:a16="http://schemas.microsoft.com/office/drawing/2014/main" id="{70FEEF68-C18A-4A68-96A3-F9F476056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651150"/>
              </p:ext>
            </p:extLst>
          </p:nvPr>
        </p:nvGraphicFramePr>
        <p:xfrm>
          <a:off x="2981312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12" name="Group 211">
            <a:extLst>
              <a:ext uri="{FF2B5EF4-FFF2-40B4-BE49-F238E27FC236}">
                <a16:creationId xmlns:a16="http://schemas.microsoft.com/office/drawing/2014/main" id="{5E23DB42-3C47-472D-AC7B-919CAD96B0F9}"/>
              </a:ext>
            </a:extLst>
          </p:cNvPr>
          <p:cNvGrpSpPr/>
          <p:nvPr/>
        </p:nvGrpSpPr>
        <p:grpSpPr>
          <a:xfrm>
            <a:off x="2743070" y="1932232"/>
            <a:ext cx="1958033" cy="1990656"/>
            <a:chOff x="400435" y="49024"/>
            <a:chExt cx="1958033" cy="1990656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4334F6CB-FD5A-4A2E-9D83-6D0774C07F35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483E9410-DB52-4720-8D4E-7A56DD3BF906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5CC85E9D-58E8-4930-9D0D-0E5CF9157B5F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3ECD8F70-A3BE-49EC-9F53-3AF250E3C869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287F04A1-CFA5-4A38-9929-3589ECF7D189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7EB97E2E-73F3-4B8B-AA17-F39D4B57A2EC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D44C0260-AD1A-4ED1-9360-E0DF61C5A8A0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9CBEA071-B2A7-4CD8-9107-D7A0AA40C8B8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BA6EEE7F-5864-41CE-8142-1E222ADA749B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51AE59F1-3E23-44B5-B174-C8D327933D25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AC89FC30-24F5-4DE5-AE4E-5838AFA6D965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538CCCB0-95B9-4DCC-971A-A786D5D3371A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1809423B-C00E-4281-87C9-81C7BE1B0A58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2E67C38F-A5A1-4A40-9623-B71F6F344A5B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7366D72D-5BBD-4600-8832-BB805A40C664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15C017FA-86E2-496C-B34E-4170D9F83BB9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229" name="Table 228">
            <a:extLst>
              <a:ext uri="{FF2B5EF4-FFF2-40B4-BE49-F238E27FC236}">
                <a16:creationId xmlns:a16="http://schemas.microsoft.com/office/drawing/2014/main" id="{3BDA168F-266B-40E0-85A3-1C484C8A0F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218416"/>
              </p:ext>
            </p:extLst>
          </p:nvPr>
        </p:nvGraphicFramePr>
        <p:xfrm>
          <a:off x="5116671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30" name="Group 229">
            <a:extLst>
              <a:ext uri="{FF2B5EF4-FFF2-40B4-BE49-F238E27FC236}">
                <a16:creationId xmlns:a16="http://schemas.microsoft.com/office/drawing/2014/main" id="{7AAAD36F-045A-4D09-A500-8E7F93007AC1}"/>
              </a:ext>
            </a:extLst>
          </p:cNvPr>
          <p:cNvGrpSpPr/>
          <p:nvPr/>
        </p:nvGrpSpPr>
        <p:grpSpPr>
          <a:xfrm>
            <a:off x="4882131" y="1932232"/>
            <a:ext cx="1958033" cy="1990656"/>
            <a:chOff x="400435" y="49024"/>
            <a:chExt cx="1958033" cy="1990656"/>
          </a:xfrm>
        </p:grpSpPr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795ED5AC-C433-4D12-AB14-F96320E5FB5B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344EB8E6-7542-4342-BB1B-99D43133C138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DEE7A641-9264-46B5-8714-CB49354B8E38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DFEF39DE-0EF6-47E9-9CF3-9206B05C2800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761E4368-A703-4CD7-AAED-BD8610E41E0B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8050A070-BADD-4FAE-9EA0-661636BB23C7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946DFA75-DB23-4946-A75F-54DF0D4A4501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1FE64F8B-93B3-4726-AA19-591535C4C079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785C1DD4-A7DF-4F02-AC13-1F730F828FEA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F023E3C9-7C80-46AB-B4D4-03B81EBA9649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1B411EC8-A19E-4349-A137-F7D4A4329B02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79595E02-C519-4B20-A3F3-B20EA0FB21AB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607DA159-72B9-4034-8294-9430D61E9BAC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D2DE4206-64E5-49DE-B2A2-F52D5BA0C153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09B951EA-38A3-4BC0-9102-289B31C6AD57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BBED40EE-6E82-4FAC-80CC-5D0B134D513D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247" name="Table 246">
            <a:extLst>
              <a:ext uri="{FF2B5EF4-FFF2-40B4-BE49-F238E27FC236}">
                <a16:creationId xmlns:a16="http://schemas.microsoft.com/office/drawing/2014/main" id="{2701DC64-3C79-403C-A56D-A54B77A1F5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525976"/>
              </p:ext>
            </p:extLst>
          </p:nvPr>
        </p:nvGraphicFramePr>
        <p:xfrm>
          <a:off x="7252030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48" name="Group 247">
            <a:extLst>
              <a:ext uri="{FF2B5EF4-FFF2-40B4-BE49-F238E27FC236}">
                <a16:creationId xmlns:a16="http://schemas.microsoft.com/office/drawing/2014/main" id="{93169F15-EA11-4122-B4B6-59C8A031DE69}"/>
              </a:ext>
            </a:extLst>
          </p:cNvPr>
          <p:cNvGrpSpPr/>
          <p:nvPr/>
        </p:nvGrpSpPr>
        <p:grpSpPr>
          <a:xfrm>
            <a:off x="7010017" y="1932232"/>
            <a:ext cx="1958033" cy="1990656"/>
            <a:chOff x="400435" y="49024"/>
            <a:chExt cx="1958033" cy="1990656"/>
          </a:xfrm>
        </p:grpSpPr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397CAC97-65AB-4388-94A0-7AB3FA14D5D5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E1F8BFC8-4DB6-49CE-BEFA-E5015BFDF6E4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3F4EFF98-4807-4DD9-BAAF-AF6E9BBADEEB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21490436-31D9-49A9-957A-7294C6C0773F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29B54895-A003-43A2-BCA4-B79FD426B7CF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666B5E6D-AFA6-40EF-848E-BE0ACFB61500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4D26D430-2ECB-4C40-8245-0D8FF1F5432A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FD49B686-51CA-41CA-808A-012A36F25E93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B5798BC0-2400-4ABA-94EF-1FB47F72AFBE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7A630CEC-51BD-4BE7-8529-2A3606429733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92C7B2F7-F8C7-4D58-AB5F-6BA0D74557F9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4DFDEAC4-49E2-462C-A1F1-A453B28C088B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DBB4224C-F378-41DC-A6B7-A93CA11DD4B9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4DD25E0C-D0F4-4BE0-8916-D1EBAF024BBD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49DC0AE9-C735-456F-BFC9-0F0A9BE3A5D1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06243EC6-E793-4D88-8AAC-8585BFE15916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288" name="Table 287">
            <a:extLst>
              <a:ext uri="{FF2B5EF4-FFF2-40B4-BE49-F238E27FC236}">
                <a16:creationId xmlns:a16="http://schemas.microsoft.com/office/drawing/2014/main" id="{DA25BD6A-BE07-421F-B1F0-D570E7751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356952"/>
              </p:ext>
            </p:extLst>
          </p:nvPr>
        </p:nvGraphicFramePr>
        <p:xfrm>
          <a:off x="857700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89" name="Group 288">
            <a:extLst>
              <a:ext uri="{FF2B5EF4-FFF2-40B4-BE49-F238E27FC236}">
                <a16:creationId xmlns:a16="http://schemas.microsoft.com/office/drawing/2014/main" id="{6D8E5B83-1E43-48A7-8832-5CE5E1E1E43A}"/>
              </a:ext>
            </a:extLst>
          </p:cNvPr>
          <p:cNvGrpSpPr/>
          <p:nvPr/>
        </p:nvGrpSpPr>
        <p:grpSpPr>
          <a:xfrm>
            <a:off x="583715" y="4221334"/>
            <a:ext cx="2004519" cy="1990656"/>
            <a:chOff x="353949" y="49024"/>
            <a:chExt cx="2004519" cy="1990656"/>
          </a:xfrm>
        </p:grpSpPr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DB0B6B29-599E-4000-AE9D-5C986CF16BBA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ACAAD904-A35A-43E1-A182-D64D14412802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C3C2AC9A-8F77-4E46-AAD6-A31BB0498C71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4B5F9305-2CCB-402C-AE60-1757659F2558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EFDD4EB3-7045-46DF-B0F7-27879E819EF2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B09D3057-5898-47C8-A2F1-6DF664BC7B53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6A728E87-A498-4125-90CF-FBBD902B73CD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D2958BC8-5034-4399-9DEC-252237226391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3FB31FDD-563F-4C5D-9A60-64493A53D6C7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F86DA2FD-FCA2-47F6-8B88-2663AF566E9E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94F28BAC-3086-475C-A539-236C79F5E476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E755A3FD-95FF-4498-8D98-6DBE36EA7A36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089DFDA3-E13A-4D91-816D-1A42A684FCBA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B886CF8B-15A4-4768-B808-EC7BA4C55B2D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DDF5DC8F-22F2-4689-A1EA-569CE3A1FC74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5F250079-D856-407C-9667-2D334E51315D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328" name="Table 327">
            <a:extLst>
              <a:ext uri="{FF2B5EF4-FFF2-40B4-BE49-F238E27FC236}">
                <a16:creationId xmlns:a16="http://schemas.microsoft.com/office/drawing/2014/main" id="{6FC1C87A-562A-4F3A-92E3-48261EA5E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222615"/>
              </p:ext>
            </p:extLst>
          </p:nvPr>
        </p:nvGraphicFramePr>
        <p:xfrm>
          <a:off x="2993059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329" name="Group 328">
            <a:extLst>
              <a:ext uri="{FF2B5EF4-FFF2-40B4-BE49-F238E27FC236}">
                <a16:creationId xmlns:a16="http://schemas.microsoft.com/office/drawing/2014/main" id="{8431EB13-6F1A-4205-993A-7B25617243E6}"/>
              </a:ext>
            </a:extLst>
          </p:cNvPr>
          <p:cNvGrpSpPr/>
          <p:nvPr/>
        </p:nvGrpSpPr>
        <p:grpSpPr>
          <a:xfrm>
            <a:off x="2708331" y="4221334"/>
            <a:ext cx="2004519" cy="1990656"/>
            <a:chOff x="353949" y="49024"/>
            <a:chExt cx="2004519" cy="1990656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59210BCE-3CAF-4FCC-BF02-21E06A4621B3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CDE44FB0-5BA8-4BED-BC89-DD07A003B85C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557943A9-323F-4AA2-B868-670AAD0C22A0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3FF5D2A6-B17F-487B-B0DA-7247829C6E3D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95D5BB1E-888F-4AF5-B83A-0AF01F893686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9D6941B2-9E79-438A-8D04-2F4FC013308C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C73CF4C3-FE13-4545-A3BC-B6C6572BEF48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AB1AF290-3CA4-4C62-9528-EC557C4952AA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A581606E-ECE2-4885-90C2-B3A9D1C6BBBD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AD72CD80-81B7-4A8D-AB06-93ED8201B20C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6E9CED49-E0E6-4D00-B008-A96EF868821F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6517EE63-4D2F-42A3-814F-36FAAE8FD09B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4D6AA029-9B5B-4B66-9DAB-2A293CDF4DD9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E75F6BAF-DE12-4382-95D7-63724EB34182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D56552BC-944F-4BDF-9CC3-BB4A556DB6EA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BC8F1888-DB2B-407F-964A-B9ADDDBAECB3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346" name="Table 345">
            <a:extLst>
              <a:ext uri="{FF2B5EF4-FFF2-40B4-BE49-F238E27FC236}">
                <a16:creationId xmlns:a16="http://schemas.microsoft.com/office/drawing/2014/main" id="{0810CD14-3D5C-429D-B18D-C6858FF60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602249"/>
              </p:ext>
            </p:extLst>
          </p:nvPr>
        </p:nvGraphicFramePr>
        <p:xfrm>
          <a:off x="5128418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aphicFrame>
        <p:nvGraphicFramePr>
          <p:cNvPr id="347" name="Table 346">
            <a:extLst>
              <a:ext uri="{FF2B5EF4-FFF2-40B4-BE49-F238E27FC236}">
                <a16:creationId xmlns:a16="http://schemas.microsoft.com/office/drawing/2014/main" id="{F8DFD184-D43B-475F-B90B-41E1D87F6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403026"/>
              </p:ext>
            </p:extLst>
          </p:nvPr>
        </p:nvGraphicFramePr>
        <p:xfrm>
          <a:off x="7263777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348" name="Group 347">
            <a:extLst>
              <a:ext uri="{FF2B5EF4-FFF2-40B4-BE49-F238E27FC236}">
                <a16:creationId xmlns:a16="http://schemas.microsoft.com/office/drawing/2014/main" id="{0A2F98DD-38FF-471C-9698-21131B9C5ABA}"/>
              </a:ext>
            </a:extLst>
          </p:cNvPr>
          <p:cNvGrpSpPr/>
          <p:nvPr/>
        </p:nvGrpSpPr>
        <p:grpSpPr>
          <a:xfrm>
            <a:off x="4864876" y="4216809"/>
            <a:ext cx="2004519" cy="1990656"/>
            <a:chOff x="353949" y="49024"/>
            <a:chExt cx="2004519" cy="1990656"/>
          </a:xfrm>
        </p:grpSpPr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468DB7E1-641F-4829-A99C-A27426B64BA9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8203FA7A-7578-4E0A-AFBA-99E1A8E7B8FC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A2901032-80FF-422C-AB1D-74B65CF69D7E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C23EED18-A8D4-44D6-BE14-31891C560044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3DF8B523-EA16-4978-8215-DE1ABD030775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FA51E00F-45E9-4512-9D44-7C29F31A800C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1789FF7C-27B5-466D-9D25-57453D99CC8E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457A735E-FC9D-4890-A587-5E75EA58D0B9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22FC3036-714F-44BF-B8E8-73C4BEC567FB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EC145265-9B15-4AD0-8A28-98A452F840AB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13EAECFF-56B9-45CF-A9C5-A25BCE686077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F4D8E8DC-3214-4FF4-8FF4-C2DD5C454248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12CE58BB-9064-4585-A49D-E62397418A27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97E8CFEA-FAEA-4C7F-878F-BB7A2D7E0BF1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D5247008-EE17-4863-BC5D-A3094FDFEDD0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E129CCCE-08F4-4081-8D6D-4FCB47F076CC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A0A51C02-CC86-4A38-A218-4BFFFAB2648B}"/>
              </a:ext>
            </a:extLst>
          </p:cNvPr>
          <p:cNvGrpSpPr/>
          <p:nvPr/>
        </p:nvGrpSpPr>
        <p:grpSpPr>
          <a:xfrm>
            <a:off x="6999488" y="4208554"/>
            <a:ext cx="2004519" cy="1990656"/>
            <a:chOff x="353949" y="49024"/>
            <a:chExt cx="2004519" cy="1990656"/>
          </a:xfrm>
        </p:grpSpPr>
        <p:sp>
          <p:nvSpPr>
            <p:cNvPr id="366" name="TextBox 365">
              <a:extLst>
                <a:ext uri="{FF2B5EF4-FFF2-40B4-BE49-F238E27FC236}">
                  <a16:creationId xmlns:a16="http://schemas.microsoft.com/office/drawing/2014/main" id="{7FDE9519-1589-4688-A257-8C3288DAB9B7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450E740E-2E28-4B68-88B4-592C0EB9C0A6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8F814C80-43AF-43D9-8253-6D1BBC042042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C17DD534-0604-419B-9120-A96692D5B083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226E8C20-D5F8-4F13-8758-11C1C57D037C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9DC08024-11DC-4774-88B0-1E61EA0C5CB4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C3686EDE-EE12-4FA0-B47B-E7B90F4F85D3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18C000A3-03C3-4FC7-A7FB-1EC4A2D9A0F8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CADE2AB0-B506-4891-9784-007F8B3C14CB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2BC11FB8-0780-4D4E-95AA-BA9DF0299A63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F6EFB95C-E36F-420E-9FC1-33B27EE2560B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B1B02AE4-58B5-4F46-9721-1CEE6C833928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6D8A9E62-415C-4161-830A-8293C0467060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379" name="TextBox 378">
              <a:extLst>
                <a:ext uri="{FF2B5EF4-FFF2-40B4-BE49-F238E27FC236}">
                  <a16:creationId xmlns:a16="http://schemas.microsoft.com/office/drawing/2014/main" id="{FDDD15D3-686E-41D4-943E-B87A2BD07F33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380" name="TextBox 379">
              <a:extLst>
                <a:ext uri="{FF2B5EF4-FFF2-40B4-BE49-F238E27FC236}">
                  <a16:creationId xmlns:a16="http://schemas.microsoft.com/office/drawing/2014/main" id="{36488CBE-00F8-4239-AE40-DD25538C3CF2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80EB5641-AF3D-4BAD-8E03-C985A215B499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76B821BF-003B-45D5-84A3-1707F5B54E9F}"/>
              </a:ext>
            </a:extLst>
          </p:cNvPr>
          <p:cNvCxnSpPr/>
          <p:nvPr/>
        </p:nvCxnSpPr>
        <p:spPr>
          <a:xfrm flipV="1">
            <a:off x="3457491" y="4588651"/>
            <a:ext cx="0" cy="688641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>
            <a:extLst>
              <a:ext uri="{FF2B5EF4-FFF2-40B4-BE49-F238E27FC236}">
                <a16:creationId xmlns:a16="http://schemas.microsoft.com/office/drawing/2014/main" id="{CAA4464F-9693-4273-96A4-AD29F764AD7E}"/>
              </a:ext>
            </a:extLst>
          </p:cNvPr>
          <p:cNvCxnSpPr/>
          <p:nvPr/>
        </p:nvCxnSpPr>
        <p:spPr>
          <a:xfrm flipV="1">
            <a:off x="3910458" y="4593378"/>
            <a:ext cx="0" cy="688641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Connector 412">
            <a:extLst>
              <a:ext uri="{FF2B5EF4-FFF2-40B4-BE49-F238E27FC236}">
                <a16:creationId xmlns:a16="http://schemas.microsoft.com/office/drawing/2014/main" id="{8D8ACB25-71FB-48E1-B955-57D005CFA223}"/>
              </a:ext>
            </a:extLst>
          </p:cNvPr>
          <p:cNvCxnSpPr/>
          <p:nvPr/>
        </p:nvCxnSpPr>
        <p:spPr>
          <a:xfrm flipV="1">
            <a:off x="857956" y="5512122"/>
            <a:ext cx="1600200" cy="234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3C395E67-1560-4459-8EF5-BFBAD93ADF5E}"/>
              </a:ext>
            </a:extLst>
          </p:cNvPr>
          <p:cNvCxnSpPr/>
          <p:nvPr/>
        </p:nvCxnSpPr>
        <p:spPr>
          <a:xfrm flipV="1">
            <a:off x="3457395" y="4588879"/>
            <a:ext cx="457200" cy="274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3816D7AD-5C51-47F8-BA74-45B853E7E2E0}"/>
              </a:ext>
            </a:extLst>
          </p:cNvPr>
          <p:cNvCxnSpPr/>
          <p:nvPr/>
        </p:nvCxnSpPr>
        <p:spPr>
          <a:xfrm flipH="1" flipV="1">
            <a:off x="5816022" y="4823482"/>
            <a:ext cx="0" cy="44666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402500F6-9CA5-4B05-9E86-69FB0045AD24}"/>
              </a:ext>
            </a:extLst>
          </p:cNvPr>
          <p:cNvCxnSpPr/>
          <p:nvPr/>
        </p:nvCxnSpPr>
        <p:spPr>
          <a:xfrm flipH="1" flipV="1">
            <a:off x="6047813" y="5281894"/>
            <a:ext cx="0" cy="44666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37C5AE2E-7386-4E95-90F0-ACC5D846A8F6}"/>
              </a:ext>
            </a:extLst>
          </p:cNvPr>
          <p:cNvCxnSpPr/>
          <p:nvPr/>
        </p:nvCxnSpPr>
        <p:spPr>
          <a:xfrm flipV="1">
            <a:off x="2995272" y="5278481"/>
            <a:ext cx="457200" cy="274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875AF676-FEB0-4FEF-B5C2-A3FBAF326F79}"/>
              </a:ext>
            </a:extLst>
          </p:cNvPr>
          <p:cNvCxnSpPr/>
          <p:nvPr/>
        </p:nvCxnSpPr>
        <p:spPr>
          <a:xfrm flipV="1">
            <a:off x="3914594" y="5278403"/>
            <a:ext cx="685800" cy="274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Connector 416">
            <a:extLst>
              <a:ext uri="{FF2B5EF4-FFF2-40B4-BE49-F238E27FC236}">
                <a16:creationId xmlns:a16="http://schemas.microsoft.com/office/drawing/2014/main" id="{9A653550-262D-41B2-A7FB-0C3575033170}"/>
              </a:ext>
            </a:extLst>
          </p:cNvPr>
          <p:cNvCxnSpPr/>
          <p:nvPr/>
        </p:nvCxnSpPr>
        <p:spPr>
          <a:xfrm flipV="1">
            <a:off x="5130199" y="4807280"/>
            <a:ext cx="685800" cy="274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Straight Connector 417">
            <a:extLst>
              <a:ext uri="{FF2B5EF4-FFF2-40B4-BE49-F238E27FC236}">
                <a16:creationId xmlns:a16="http://schemas.microsoft.com/office/drawing/2014/main" id="{8AE2436F-E8BA-448B-A34F-010183288C7A}"/>
              </a:ext>
            </a:extLst>
          </p:cNvPr>
          <p:cNvCxnSpPr/>
          <p:nvPr/>
        </p:nvCxnSpPr>
        <p:spPr>
          <a:xfrm flipV="1">
            <a:off x="6048308" y="5725194"/>
            <a:ext cx="685800" cy="274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>
            <a:extLst>
              <a:ext uri="{FF2B5EF4-FFF2-40B4-BE49-F238E27FC236}">
                <a16:creationId xmlns:a16="http://schemas.microsoft.com/office/drawing/2014/main" id="{F4BF939A-42C4-4594-9ED9-A338856A38BD}"/>
              </a:ext>
            </a:extLst>
          </p:cNvPr>
          <p:cNvCxnSpPr/>
          <p:nvPr/>
        </p:nvCxnSpPr>
        <p:spPr>
          <a:xfrm flipV="1">
            <a:off x="5825012" y="5277292"/>
            <a:ext cx="225580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ABA04928-A037-43D6-83BB-61C4C95AA3EA}"/>
              </a:ext>
            </a:extLst>
          </p:cNvPr>
          <p:cNvCxnSpPr/>
          <p:nvPr/>
        </p:nvCxnSpPr>
        <p:spPr>
          <a:xfrm flipV="1">
            <a:off x="8185203" y="4363200"/>
            <a:ext cx="0" cy="1142027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Connector 427">
            <a:extLst>
              <a:ext uri="{FF2B5EF4-FFF2-40B4-BE49-F238E27FC236}">
                <a16:creationId xmlns:a16="http://schemas.microsoft.com/office/drawing/2014/main" id="{F9C62012-1DB8-4BBD-86CC-3C0866B29FA0}"/>
              </a:ext>
            </a:extLst>
          </p:cNvPr>
          <p:cNvCxnSpPr/>
          <p:nvPr/>
        </p:nvCxnSpPr>
        <p:spPr>
          <a:xfrm flipV="1">
            <a:off x="8409598" y="4364300"/>
            <a:ext cx="0" cy="90584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Connector 419">
            <a:extLst>
              <a:ext uri="{FF2B5EF4-FFF2-40B4-BE49-F238E27FC236}">
                <a16:creationId xmlns:a16="http://schemas.microsoft.com/office/drawing/2014/main" id="{DA34BF7E-1EBB-4B38-99E1-B5CE2D14E55D}"/>
              </a:ext>
            </a:extLst>
          </p:cNvPr>
          <p:cNvCxnSpPr/>
          <p:nvPr/>
        </p:nvCxnSpPr>
        <p:spPr>
          <a:xfrm>
            <a:off x="7268103" y="5498345"/>
            <a:ext cx="917100" cy="3195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22C1D717-15FE-417F-BAB2-8C5FFBE69310}"/>
              </a:ext>
            </a:extLst>
          </p:cNvPr>
          <p:cNvCxnSpPr/>
          <p:nvPr/>
        </p:nvCxnSpPr>
        <p:spPr>
          <a:xfrm flipV="1">
            <a:off x="8180440" y="4362746"/>
            <a:ext cx="228600" cy="623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0024EF5A-7186-4551-AF89-22374AF7C00B}"/>
              </a:ext>
            </a:extLst>
          </p:cNvPr>
          <p:cNvCxnSpPr/>
          <p:nvPr/>
        </p:nvCxnSpPr>
        <p:spPr>
          <a:xfrm flipV="1">
            <a:off x="8409599" y="5274911"/>
            <a:ext cx="457200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9" name="Oval 428">
            <a:extLst>
              <a:ext uri="{FF2B5EF4-FFF2-40B4-BE49-F238E27FC236}">
                <a16:creationId xmlns:a16="http://schemas.microsoft.com/office/drawing/2014/main" id="{1049FA41-0ABD-4FF5-93BF-10CA324D64CE}"/>
              </a:ext>
            </a:extLst>
          </p:cNvPr>
          <p:cNvSpPr/>
          <p:nvPr/>
        </p:nvSpPr>
        <p:spPr>
          <a:xfrm>
            <a:off x="792011" y="2021424"/>
            <a:ext cx="109728" cy="1097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>
            <a:extLst>
              <a:ext uri="{FF2B5EF4-FFF2-40B4-BE49-F238E27FC236}">
                <a16:creationId xmlns:a16="http://schemas.microsoft.com/office/drawing/2014/main" id="{83F9CACA-459F-4329-9EA5-67973563FFE2}"/>
              </a:ext>
            </a:extLst>
          </p:cNvPr>
          <p:cNvSpPr/>
          <p:nvPr/>
        </p:nvSpPr>
        <p:spPr>
          <a:xfrm>
            <a:off x="2926513" y="3391803"/>
            <a:ext cx="109728" cy="1097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>
            <a:extLst>
              <a:ext uri="{FF2B5EF4-FFF2-40B4-BE49-F238E27FC236}">
                <a16:creationId xmlns:a16="http://schemas.microsoft.com/office/drawing/2014/main" id="{24BC87FA-5317-465D-AFCF-D5ABBD390109}"/>
              </a:ext>
            </a:extLst>
          </p:cNvPr>
          <p:cNvSpPr/>
          <p:nvPr/>
        </p:nvSpPr>
        <p:spPr>
          <a:xfrm>
            <a:off x="5060347" y="3390988"/>
            <a:ext cx="109728" cy="1097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1EE528D4-21CF-4A19-8A39-0BF3578751D1}"/>
              </a:ext>
            </a:extLst>
          </p:cNvPr>
          <p:cNvSpPr/>
          <p:nvPr/>
        </p:nvSpPr>
        <p:spPr>
          <a:xfrm>
            <a:off x="7197293" y="2478701"/>
            <a:ext cx="109728" cy="1097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F315ADCB-7BFD-4792-BD73-F1A3117B02AC}"/>
              </a:ext>
            </a:extLst>
          </p:cNvPr>
          <p:cNvSpPr txBox="1"/>
          <p:nvPr/>
        </p:nvSpPr>
        <p:spPr>
          <a:xfrm>
            <a:off x="240978" y="1270981"/>
            <a:ext cx="865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Convert the following Velocity vs. Time graphs into Displacement vs. Time graphs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14628853-7036-4DE2-8BDB-A33DC855E2CB}"/>
              </a:ext>
            </a:extLst>
          </p:cNvPr>
          <p:cNvSpPr txBox="1"/>
          <p:nvPr/>
        </p:nvSpPr>
        <p:spPr>
          <a:xfrm>
            <a:off x="243091" y="349910"/>
            <a:ext cx="59811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Drawing Motion Graphs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B5F3662B-64F7-4664-B733-86F391BE0A5E}"/>
              </a:ext>
            </a:extLst>
          </p:cNvPr>
          <p:cNvSpPr txBox="1"/>
          <p:nvPr/>
        </p:nvSpPr>
        <p:spPr>
          <a:xfrm>
            <a:off x="6284182" y="366832"/>
            <a:ext cx="2601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Level 2 =</a:t>
            </a: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F1ECCCA0-E530-42A2-9518-40306BC2566F}"/>
              </a:ext>
            </a:extLst>
          </p:cNvPr>
          <p:cNvSpPr txBox="1"/>
          <p:nvPr/>
        </p:nvSpPr>
        <p:spPr>
          <a:xfrm>
            <a:off x="97918" y="2493941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817A1965-E28E-4704-B25C-8340A3350FC8}"/>
              </a:ext>
            </a:extLst>
          </p:cNvPr>
          <p:cNvSpPr txBox="1"/>
          <p:nvPr/>
        </p:nvSpPr>
        <p:spPr>
          <a:xfrm>
            <a:off x="109665" y="4783043"/>
            <a:ext cx="42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29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" name="Table 183">
            <a:extLst>
              <a:ext uri="{FF2B5EF4-FFF2-40B4-BE49-F238E27FC236}">
                <a16:creationId xmlns:a16="http://schemas.microsoft.com/office/drawing/2014/main" id="{9CB7FB26-3EAF-446E-B703-832284F3A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920495"/>
              </p:ext>
            </p:extLst>
          </p:nvPr>
        </p:nvGraphicFramePr>
        <p:xfrm>
          <a:off x="845953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185" name="Group 184">
            <a:extLst>
              <a:ext uri="{FF2B5EF4-FFF2-40B4-BE49-F238E27FC236}">
                <a16:creationId xmlns:a16="http://schemas.microsoft.com/office/drawing/2014/main" id="{904A4471-27EF-4F0A-A48C-440A36C2AA82}"/>
              </a:ext>
            </a:extLst>
          </p:cNvPr>
          <p:cNvGrpSpPr/>
          <p:nvPr/>
        </p:nvGrpSpPr>
        <p:grpSpPr>
          <a:xfrm>
            <a:off x="618454" y="1932232"/>
            <a:ext cx="1958033" cy="1990656"/>
            <a:chOff x="400435" y="49024"/>
            <a:chExt cx="1958033" cy="1990656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7C26530C-EE62-4AAF-AF1C-DCE68C2CB8C0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EEAFDAC7-19A6-432C-8540-CA469F29EE2A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B1DFB9BB-36AE-4171-A3E9-23799094FA98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A0C17021-5BD3-4FD1-8728-C647A0C40482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81BE2535-E8C0-42F8-AA38-668BC9ADB9EA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AA3645FD-CD27-4577-B5BC-8CDF7451410B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C9670E43-4E33-4046-9774-F682AA19182C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A6E91AD1-CC61-4699-8765-DE34C0BAD32C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96ECAA2E-1461-469B-8DE5-69BD9A7E7211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F0170BA4-81DC-40AE-9152-05013EDCD235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0A68270A-E14F-404D-841E-AF76BBFD3AFE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155DD06C-E6CA-42B5-8D4F-496C09C7D8EF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2BF3D8C7-C87A-4BF2-BE7B-DB1720C0DF3B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78D723F2-4640-4BB8-B752-B233DA3197A8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C9F6DF43-DF17-4873-B599-863BD4CEFDC4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2635A054-D358-40FB-ADCD-AAFA6324E83B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203" name="Table 202">
            <a:extLst>
              <a:ext uri="{FF2B5EF4-FFF2-40B4-BE49-F238E27FC236}">
                <a16:creationId xmlns:a16="http://schemas.microsoft.com/office/drawing/2014/main" id="{93E549BC-0ABB-4ED6-B8BB-FACD7E0DD5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469159"/>
              </p:ext>
            </p:extLst>
          </p:nvPr>
        </p:nvGraphicFramePr>
        <p:xfrm>
          <a:off x="2981312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04" name="Group 203">
            <a:extLst>
              <a:ext uri="{FF2B5EF4-FFF2-40B4-BE49-F238E27FC236}">
                <a16:creationId xmlns:a16="http://schemas.microsoft.com/office/drawing/2014/main" id="{0A0C4E75-D41B-4A32-9F26-A6E12998B736}"/>
              </a:ext>
            </a:extLst>
          </p:cNvPr>
          <p:cNvGrpSpPr/>
          <p:nvPr/>
        </p:nvGrpSpPr>
        <p:grpSpPr>
          <a:xfrm>
            <a:off x="2743070" y="1932232"/>
            <a:ext cx="1958033" cy="1990656"/>
            <a:chOff x="400435" y="49024"/>
            <a:chExt cx="1958033" cy="1990656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4B6015CC-B7B5-4464-B082-B783F71541C3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D6479707-88F9-46CC-88BE-BF9D4FB19220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E625C8F6-7852-4DB4-B38A-34E075E27D98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EE21040D-60A5-4A37-8666-2C23C9409991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0066E0CB-760D-4706-8880-A542F8A53581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71A8F0FD-1D8D-4B15-B769-637934A38ADE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B2A5A088-9FA7-45A5-96B5-03903C87CF8D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7D492541-DDB5-4FEE-9641-91CC1173C3A9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48B5C261-4F6B-4CD1-937A-2C53C3330ADD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BA7D975F-C1C9-48F6-BF7B-D0DD7B531ED7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F69AE071-C689-4DF0-9004-318C5BB5C13A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19281F8A-13C0-4F8B-B2F0-C899DB5EB644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833E78DF-914A-4CB2-B6EC-EBB9C3F24974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B652BD40-E8AA-4085-BF16-BBC326EF7F85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F642271D-9F5F-46E9-81CA-B1A3CF68E4F8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ED7408FE-C301-43B3-A679-EE84D53D6282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221" name="Table 220">
            <a:extLst>
              <a:ext uri="{FF2B5EF4-FFF2-40B4-BE49-F238E27FC236}">
                <a16:creationId xmlns:a16="http://schemas.microsoft.com/office/drawing/2014/main" id="{77EA0408-5A2C-4B85-9104-79C57D614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444464"/>
              </p:ext>
            </p:extLst>
          </p:nvPr>
        </p:nvGraphicFramePr>
        <p:xfrm>
          <a:off x="5116671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22" name="Group 221">
            <a:extLst>
              <a:ext uri="{FF2B5EF4-FFF2-40B4-BE49-F238E27FC236}">
                <a16:creationId xmlns:a16="http://schemas.microsoft.com/office/drawing/2014/main" id="{6655E1D8-63D9-4AC9-B3F9-566D0D959A99}"/>
              </a:ext>
            </a:extLst>
          </p:cNvPr>
          <p:cNvGrpSpPr/>
          <p:nvPr/>
        </p:nvGrpSpPr>
        <p:grpSpPr>
          <a:xfrm>
            <a:off x="4882131" y="1932232"/>
            <a:ext cx="1958033" cy="1990656"/>
            <a:chOff x="400435" y="49024"/>
            <a:chExt cx="1958033" cy="1990656"/>
          </a:xfrm>
        </p:grpSpPr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934CBBC0-8E64-4750-9BB1-EB6BC9D9BF93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9FCF594B-7B54-4157-A971-137614A8FB2A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22DAC2EB-856C-4F73-A490-EE609236AEA9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FACB49FC-E9BF-4AE4-9AE2-CFB02EED9C09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1BEC50CD-E40F-452F-A142-F7D902F293F9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4D423353-3028-44A3-A470-B38C6CBE5CDE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27BD3A23-1A0D-4B6B-B17C-8B01A63AFD8F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1E850A3B-B561-4A9F-9D4E-76DDF1015921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87BDC96C-0F0F-46DB-A76D-D18984A3B243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4DD40F96-EF0A-4F43-8463-3936990A073A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2B0D4C67-5A78-497B-B77E-1CF8C5A77F77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4AD5BC6D-C953-4ED7-B36D-B49ACB117BED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609D429F-05E6-4A71-AEE5-07DDF55E19E3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84C32215-2E05-4998-8D08-716F2B37DED0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CBBF1EF9-8CDD-49DB-8E79-8846241BFB7E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FBD7DF4C-5A06-47AA-9739-9B3D90202444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239" name="Table 238">
            <a:extLst>
              <a:ext uri="{FF2B5EF4-FFF2-40B4-BE49-F238E27FC236}">
                <a16:creationId xmlns:a16="http://schemas.microsoft.com/office/drawing/2014/main" id="{84A735A4-6123-4820-94F7-803067C98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986055"/>
              </p:ext>
            </p:extLst>
          </p:nvPr>
        </p:nvGraphicFramePr>
        <p:xfrm>
          <a:off x="7252030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40" name="Group 239">
            <a:extLst>
              <a:ext uri="{FF2B5EF4-FFF2-40B4-BE49-F238E27FC236}">
                <a16:creationId xmlns:a16="http://schemas.microsoft.com/office/drawing/2014/main" id="{05323127-4E04-4397-8032-35210F8E2EFB}"/>
              </a:ext>
            </a:extLst>
          </p:cNvPr>
          <p:cNvGrpSpPr/>
          <p:nvPr/>
        </p:nvGrpSpPr>
        <p:grpSpPr>
          <a:xfrm>
            <a:off x="7010017" y="1932232"/>
            <a:ext cx="1958033" cy="1990656"/>
            <a:chOff x="400435" y="49024"/>
            <a:chExt cx="1958033" cy="1990656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88BA531C-94BE-4381-828B-ACC1105CC241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1B851811-585B-402E-9B21-09F20600D1E6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8BA0A93B-98DC-4DFD-BBE1-4B9752A96869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9B036C96-4D11-4B69-BA23-5B32A4AC0332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935C34AE-85E0-444F-B15A-7305A63E4B2E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CBBA4801-0DFB-4881-AF42-8DB94D78E7A7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2AEED50E-748F-4626-B005-2E76D04FCAC3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CB7DB862-102E-4288-BB75-C222D1A33E44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43E04858-E211-4497-BFE6-3036D16C9A45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0AC1C25C-B44E-4259-8B9F-565A71D28E71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A4F7FFCB-B813-4DC4-AF3E-79A57623CEC1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2B11DADD-8925-49BC-B34A-E2A1DF721A3F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75A4E928-A30C-4689-8188-CB512CC7B33E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B40E67FE-1EA0-4D69-8375-2004768F1BCF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F83E8D27-58AC-4AF7-81D1-8DE0CA0EEDC8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0861447A-317C-45C0-BFE3-E5F3B1CACF8B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260" name="Table 259">
            <a:extLst>
              <a:ext uri="{FF2B5EF4-FFF2-40B4-BE49-F238E27FC236}">
                <a16:creationId xmlns:a16="http://schemas.microsoft.com/office/drawing/2014/main" id="{DCB4E64F-9879-4094-89A9-DCCAEA05A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757297"/>
              </p:ext>
            </p:extLst>
          </p:nvPr>
        </p:nvGraphicFramePr>
        <p:xfrm>
          <a:off x="857700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61" name="Group 260">
            <a:extLst>
              <a:ext uri="{FF2B5EF4-FFF2-40B4-BE49-F238E27FC236}">
                <a16:creationId xmlns:a16="http://schemas.microsoft.com/office/drawing/2014/main" id="{B3BFD64D-1599-4B4C-8A65-2074E413707A}"/>
              </a:ext>
            </a:extLst>
          </p:cNvPr>
          <p:cNvGrpSpPr/>
          <p:nvPr/>
        </p:nvGrpSpPr>
        <p:grpSpPr>
          <a:xfrm>
            <a:off x="583715" y="4221334"/>
            <a:ext cx="2004519" cy="1990656"/>
            <a:chOff x="353949" y="49024"/>
            <a:chExt cx="2004519" cy="1990656"/>
          </a:xfrm>
        </p:grpSpPr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4FDFFF43-A787-4535-B8E6-49143E78E936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8786900D-30E3-47EA-9136-14BF69BBEA45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4DDB19A1-5C4E-4D09-A920-1819D351D79E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8B682CEE-4D4B-4DAB-BAEC-4C9E411E8AA9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F0660272-EA45-4AC1-AAC4-5F5EA7869680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0F43062C-41B9-4C33-ACF5-55AF80F2D101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1C1E934C-AFE9-48F3-98A4-ED660315AAFA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4BCC2132-D439-4C78-80C1-C4BD2509FACE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4D16442C-8728-48BA-BD45-C7E9CDEEFD1F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80666DF7-181E-4741-ABBE-77604910CD00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FE9BF7F7-3CCB-4E6A-9C8C-D53CE3621A69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E290A31A-0D37-4080-827A-7ED78DC1DF9B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6D571171-3F98-40F5-9DD3-C31BF7058359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3318C23C-A168-441D-A1C0-EBAA54A71315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08D29148-2F5F-49A0-BBB7-A3FB74C74ED1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A4B4B6DC-1442-4EC2-B069-8EE3C228526B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284" name="Table 283">
            <a:extLst>
              <a:ext uri="{FF2B5EF4-FFF2-40B4-BE49-F238E27FC236}">
                <a16:creationId xmlns:a16="http://schemas.microsoft.com/office/drawing/2014/main" id="{A3898E48-B804-46D8-8620-EF1DD213A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732959"/>
              </p:ext>
            </p:extLst>
          </p:nvPr>
        </p:nvGraphicFramePr>
        <p:xfrm>
          <a:off x="2993059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85" name="Group 284">
            <a:extLst>
              <a:ext uri="{FF2B5EF4-FFF2-40B4-BE49-F238E27FC236}">
                <a16:creationId xmlns:a16="http://schemas.microsoft.com/office/drawing/2014/main" id="{D0992E10-5494-47B4-B22F-79E6CF2781A4}"/>
              </a:ext>
            </a:extLst>
          </p:cNvPr>
          <p:cNvGrpSpPr/>
          <p:nvPr/>
        </p:nvGrpSpPr>
        <p:grpSpPr>
          <a:xfrm>
            <a:off x="2708331" y="4221334"/>
            <a:ext cx="2004519" cy="1990656"/>
            <a:chOff x="353949" y="49024"/>
            <a:chExt cx="2004519" cy="1990656"/>
          </a:xfrm>
        </p:grpSpPr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4B283D25-BE4B-4070-9315-F6A45F397CF9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042653C1-6B53-4401-92E2-9CA2BA608580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C2C801CB-07AE-42E8-8E6C-F95013F1B94C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643D9C0D-199B-406B-B3EC-D1F2BDE2974B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0FACCFDE-4D63-4543-B6D1-D25749B3AD53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3BA6C9C4-5301-4971-99D6-8E1E5D635F90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39D1D84E-80AB-4872-8AEF-CCFD83E20B8D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5056E91B-A2D4-4FED-B006-1A696811DD01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1D6C34BB-D046-42A9-9888-E2C0687869F9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160E88AF-B40A-4703-9BE4-7B48223EC2CF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5FDBB697-D32C-439E-A70D-F4E5AEE04201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512CA80C-D8A3-4861-9998-D551B9FB62CE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946FD167-9C02-491F-B75F-3F7141552411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2AA14C41-61F2-45BB-BA3A-089BF3258901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356522DA-D4DF-4139-B6B2-F88FFE5D7024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BDD77FFB-2541-4221-B7FB-F2427B24C1EF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305" name="Table 304">
            <a:extLst>
              <a:ext uri="{FF2B5EF4-FFF2-40B4-BE49-F238E27FC236}">
                <a16:creationId xmlns:a16="http://schemas.microsoft.com/office/drawing/2014/main" id="{57CCF2CF-A8FD-41E2-B249-68E8578D2C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630268"/>
              </p:ext>
            </p:extLst>
          </p:nvPr>
        </p:nvGraphicFramePr>
        <p:xfrm>
          <a:off x="5128418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aphicFrame>
        <p:nvGraphicFramePr>
          <p:cNvPr id="306" name="Table 305">
            <a:extLst>
              <a:ext uri="{FF2B5EF4-FFF2-40B4-BE49-F238E27FC236}">
                <a16:creationId xmlns:a16="http://schemas.microsoft.com/office/drawing/2014/main" id="{4DE9420C-87AE-4E34-94E6-56089A6615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848504"/>
              </p:ext>
            </p:extLst>
          </p:nvPr>
        </p:nvGraphicFramePr>
        <p:xfrm>
          <a:off x="7263777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307" name="Group 306">
            <a:extLst>
              <a:ext uri="{FF2B5EF4-FFF2-40B4-BE49-F238E27FC236}">
                <a16:creationId xmlns:a16="http://schemas.microsoft.com/office/drawing/2014/main" id="{37DF6AAA-E2B7-43F1-8803-A34E9F4D52F4}"/>
              </a:ext>
            </a:extLst>
          </p:cNvPr>
          <p:cNvGrpSpPr/>
          <p:nvPr/>
        </p:nvGrpSpPr>
        <p:grpSpPr>
          <a:xfrm>
            <a:off x="4864876" y="4216809"/>
            <a:ext cx="2004519" cy="1990656"/>
            <a:chOff x="353949" y="49024"/>
            <a:chExt cx="2004519" cy="1990656"/>
          </a:xfrm>
        </p:grpSpPr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38154FB4-0179-4E0B-B495-ACD9E9657738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BEDB0F7B-BA32-481B-9A16-244E513CC555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096BCC8D-E3B0-45DC-ACA9-E76DF9049987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287D7AD8-03B4-4059-83C5-8F623884918E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AB96C177-2800-44FE-87FA-F262B28844DC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FB12D828-46F0-4677-BD7F-7526340F556F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AAE59E47-4EAC-4C10-9F6B-EE731125F556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7AD1662F-AF97-409B-BC63-D4B02C7AFFAE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2AA30953-2B3E-4410-B3E5-EA12309F5151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FB2DC94B-7C99-4C10-84DB-78B80ABAF489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869D264D-0AED-4E32-BD0B-840ED5EE23C6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4789C470-1C52-4198-B0A9-D57FF859C83F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F01AC563-99F1-4114-BC90-A7986ED6442A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D91A051F-1386-4F99-AB96-E90E05716166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0675027E-4C76-48BA-8E4A-92BE783AC9E0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4110C896-AE59-43D6-8BC6-F1B83A185360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446CA601-7215-4D22-B92A-CF441823223D}"/>
              </a:ext>
            </a:extLst>
          </p:cNvPr>
          <p:cNvGrpSpPr/>
          <p:nvPr/>
        </p:nvGrpSpPr>
        <p:grpSpPr>
          <a:xfrm>
            <a:off x="6999488" y="4208554"/>
            <a:ext cx="2004519" cy="1990656"/>
            <a:chOff x="353949" y="49024"/>
            <a:chExt cx="2004519" cy="1990656"/>
          </a:xfrm>
        </p:grpSpPr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C4FE908C-3A37-4B15-A9DB-A46953F07A05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D1AC1A70-E71E-4402-B8A1-392ABF9619F9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814BEC99-C09B-4C94-A1CF-67B33C86DFA7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24A0F697-0911-4912-ADF9-7492F7B8F990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729CD942-AEED-4877-BAE4-BF6A67C2C5A5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20F14E08-EF52-4A2B-B7CA-F5340B1A52E6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FD50CBB5-4D3B-4C19-AC66-9F474A351693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1AF1FCAD-42D4-4FB9-B5A6-13D9FC2D5B4F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79E60E93-7F43-4D8F-BB06-5747713F216D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3B3C4B01-BAF5-4BFB-8342-FD3297B369EE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4427FB4F-91F6-4B73-898B-22448DB6FA30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4871F905-BB0A-433A-BECD-82E91C4D2EEA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C1DD5D5B-4F58-46B2-8E15-169398570259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16F0CA57-66F0-44D4-B779-59F081C850FA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7707C894-7962-4696-87D3-8F66D847EC4D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8DC87987-1272-4688-9A3A-E153ADA570D6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E028EF60-D2AD-47C4-9DA1-0D6DB2EE3EDC}"/>
              </a:ext>
            </a:extLst>
          </p:cNvPr>
          <p:cNvCxnSpPr/>
          <p:nvPr/>
        </p:nvCxnSpPr>
        <p:spPr>
          <a:xfrm>
            <a:off x="845953" y="3442905"/>
            <a:ext cx="687315" cy="1995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3C14637A-0933-4D1F-BA5E-144D3BA431E6}"/>
              </a:ext>
            </a:extLst>
          </p:cNvPr>
          <p:cNvCxnSpPr/>
          <p:nvPr/>
        </p:nvCxnSpPr>
        <p:spPr>
          <a:xfrm flipV="1">
            <a:off x="1984135" y="2085774"/>
            <a:ext cx="461964" cy="92070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D02E0543-A604-4017-B0C6-662631EB5D80}"/>
              </a:ext>
            </a:extLst>
          </p:cNvPr>
          <p:cNvCxnSpPr>
            <a:cxnSpLocks/>
            <a:endCxn id="363" idx="0"/>
          </p:cNvCxnSpPr>
          <p:nvPr/>
        </p:nvCxnSpPr>
        <p:spPr>
          <a:xfrm flipV="1">
            <a:off x="5118019" y="2991096"/>
            <a:ext cx="226735" cy="67746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CFE5F3DC-35E3-480C-A6C9-F621EF36DE66}"/>
              </a:ext>
            </a:extLst>
          </p:cNvPr>
          <p:cNvCxnSpPr>
            <a:cxnSpLocks/>
            <a:stCxn id="363" idx="2"/>
          </p:cNvCxnSpPr>
          <p:nvPr/>
        </p:nvCxnSpPr>
        <p:spPr>
          <a:xfrm>
            <a:off x="6035317" y="2300533"/>
            <a:ext cx="688438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Freeform 287">
            <a:extLst>
              <a:ext uri="{FF2B5EF4-FFF2-40B4-BE49-F238E27FC236}">
                <a16:creationId xmlns:a16="http://schemas.microsoft.com/office/drawing/2014/main" id="{249ED203-0161-4AFB-A4E2-B7B905A763A8}"/>
              </a:ext>
            </a:extLst>
          </p:cNvPr>
          <p:cNvSpPr/>
          <p:nvPr/>
        </p:nvSpPr>
        <p:spPr>
          <a:xfrm>
            <a:off x="5344754" y="2300533"/>
            <a:ext cx="690563" cy="690563"/>
          </a:xfrm>
          <a:custGeom>
            <a:avLst/>
            <a:gdLst>
              <a:gd name="connsiteX0" fmla="*/ 0 w 226219"/>
              <a:gd name="connsiteY0" fmla="*/ 228600 h 228600"/>
              <a:gd name="connsiteX1" fmla="*/ 73819 w 226219"/>
              <a:gd name="connsiteY1" fmla="*/ 76200 h 228600"/>
              <a:gd name="connsiteX2" fmla="*/ 226219 w 226219"/>
              <a:gd name="connsiteY2" fmla="*/ 0 h 228600"/>
              <a:gd name="connsiteX0" fmla="*/ 0 w 226219"/>
              <a:gd name="connsiteY0" fmla="*/ 228602 h 228602"/>
              <a:gd name="connsiteX1" fmla="*/ 73819 w 226219"/>
              <a:gd name="connsiteY1" fmla="*/ 76202 h 228602"/>
              <a:gd name="connsiteX2" fmla="*/ 226219 w 226219"/>
              <a:gd name="connsiteY2" fmla="*/ 2 h 228602"/>
              <a:gd name="connsiteX0" fmla="*/ 0 w 226219"/>
              <a:gd name="connsiteY0" fmla="*/ 228602 h 228602"/>
              <a:gd name="connsiteX1" fmla="*/ 73819 w 226219"/>
              <a:gd name="connsiteY1" fmla="*/ 76202 h 228602"/>
              <a:gd name="connsiteX2" fmla="*/ 226219 w 226219"/>
              <a:gd name="connsiteY2" fmla="*/ 2 h 228602"/>
              <a:gd name="connsiteX0" fmla="*/ 0 w 226219"/>
              <a:gd name="connsiteY0" fmla="*/ 228602 h 228602"/>
              <a:gd name="connsiteX1" fmla="*/ 73819 w 226219"/>
              <a:gd name="connsiteY1" fmla="*/ 76202 h 228602"/>
              <a:gd name="connsiteX2" fmla="*/ 226219 w 226219"/>
              <a:gd name="connsiteY2" fmla="*/ 2 h 228602"/>
              <a:gd name="connsiteX0" fmla="*/ 0 w 226219"/>
              <a:gd name="connsiteY0" fmla="*/ 228602 h 228602"/>
              <a:gd name="connsiteX1" fmla="*/ 73819 w 226219"/>
              <a:gd name="connsiteY1" fmla="*/ 76202 h 228602"/>
              <a:gd name="connsiteX2" fmla="*/ 226219 w 226219"/>
              <a:gd name="connsiteY2" fmla="*/ 2 h 228602"/>
              <a:gd name="connsiteX0" fmla="*/ 0 w 226219"/>
              <a:gd name="connsiteY0" fmla="*/ 228602 h 228602"/>
              <a:gd name="connsiteX1" fmla="*/ 81619 w 226219"/>
              <a:gd name="connsiteY1" fmla="*/ 85661 h 228602"/>
              <a:gd name="connsiteX2" fmla="*/ 226219 w 226219"/>
              <a:gd name="connsiteY2" fmla="*/ 2 h 228602"/>
              <a:gd name="connsiteX0" fmla="*/ 0 w 226219"/>
              <a:gd name="connsiteY0" fmla="*/ 228602 h 228602"/>
              <a:gd name="connsiteX1" fmla="*/ 81619 w 226219"/>
              <a:gd name="connsiteY1" fmla="*/ 88814 h 228602"/>
              <a:gd name="connsiteX2" fmla="*/ 226219 w 226219"/>
              <a:gd name="connsiteY2" fmla="*/ 2 h 228602"/>
              <a:gd name="connsiteX0" fmla="*/ 0 w 226219"/>
              <a:gd name="connsiteY0" fmla="*/ 228600 h 228600"/>
              <a:gd name="connsiteX1" fmla="*/ 226219 w 226219"/>
              <a:gd name="connsiteY1" fmla="*/ 0 h 228600"/>
              <a:gd name="connsiteX0" fmla="*/ 0 w 226219"/>
              <a:gd name="connsiteY0" fmla="*/ 228600 h 228600"/>
              <a:gd name="connsiteX1" fmla="*/ 226219 w 226219"/>
              <a:gd name="connsiteY1" fmla="*/ 0 h 228600"/>
              <a:gd name="connsiteX0" fmla="*/ 0 w 226219"/>
              <a:gd name="connsiteY0" fmla="*/ 228600 h 228600"/>
              <a:gd name="connsiteX1" fmla="*/ 226219 w 226219"/>
              <a:gd name="connsiteY1" fmla="*/ 0 h 228600"/>
              <a:gd name="connsiteX0" fmla="*/ 0 w 226219"/>
              <a:gd name="connsiteY0" fmla="*/ 228600 h 228600"/>
              <a:gd name="connsiteX1" fmla="*/ 226219 w 226219"/>
              <a:gd name="connsiteY1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6219" h="228600">
                <a:moveTo>
                  <a:pt x="0" y="228600"/>
                </a:moveTo>
                <a:cubicBezTo>
                  <a:pt x="20801" y="183931"/>
                  <a:pt x="77487" y="2102"/>
                  <a:pt x="226219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Arc 363">
            <a:extLst>
              <a:ext uri="{FF2B5EF4-FFF2-40B4-BE49-F238E27FC236}">
                <a16:creationId xmlns:a16="http://schemas.microsoft.com/office/drawing/2014/main" id="{D65E1508-9685-415B-A952-B40D0A4BC63B}"/>
              </a:ext>
            </a:extLst>
          </p:cNvPr>
          <p:cNvSpPr/>
          <p:nvPr/>
        </p:nvSpPr>
        <p:spPr>
          <a:xfrm rot="5400000">
            <a:off x="1395606" y="2861316"/>
            <a:ext cx="715067" cy="456522"/>
          </a:xfrm>
          <a:custGeom>
            <a:avLst/>
            <a:gdLst>
              <a:gd name="connsiteX0" fmla="*/ 1875655 w 2326951"/>
              <a:gd name="connsiteY0" fmla="*/ 131981 h 1261586"/>
              <a:gd name="connsiteX1" fmla="*/ 2322607 w 2326951"/>
              <a:gd name="connsiteY1" fmla="*/ 576338 h 1261586"/>
              <a:gd name="connsiteX2" fmla="*/ 1163476 w 2326951"/>
              <a:gd name="connsiteY2" fmla="*/ 630793 h 1261586"/>
              <a:gd name="connsiteX3" fmla="*/ 1875655 w 2326951"/>
              <a:gd name="connsiteY3" fmla="*/ 131981 h 1261586"/>
              <a:gd name="connsiteX0" fmla="*/ 1875655 w 2326951"/>
              <a:gd name="connsiteY0" fmla="*/ 131981 h 1261586"/>
              <a:gd name="connsiteX1" fmla="*/ 2322607 w 2326951"/>
              <a:gd name="connsiteY1" fmla="*/ 576338 h 1261586"/>
              <a:gd name="connsiteX0" fmla="*/ 712179 w 1159131"/>
              <a:gd name="connsiteY0" fmla="*/ 0 h 498812"/>
              <a:gd name="connsiteX1" fmla="*/ 1159131 w 1159131"/>
              <a:gd name="connsiteY1" fmla="*/ 444357 h 498812"/>
              <a:gd name="connsiteX2" fmla="*/ 0 w 1159131"/>
              <a:gd name="connsiteY2" fmla="*/ 498812 h 498812"/>
              <a:gd name="connsiteX3" fmla="*/ 712179 w 1159131"/>
              <a:gd name="connsiteY3" fmla="*/ 0 h 498812"/>
              <a:gd name="connsiteX0" fmla="*/ 712179 w 1159131"/>
              <a:gd name="connsiteY0" fmla="*/ 0 h 498812"/>
              <a:gd name="connsiteX1" fmla="*/ 1159131 w 1159131"/>
              <a:gd name="connsiteY1" fmla="*/ 444357 h 498812"/>
              <a:gd name="connsiteX0" fmla="*/ 712179 w 1159131"/>
              <a:gd name="connsiteY0" fmla="*/ 0 h 498812"/>
              <a:gd name="connsiteX1" fmla="*/ 1159131 w 1159131"/>
              <a:gd name="connsiteY1" fmla="*/ 444357 h 498812"/>
              <a:gd name="connsiteX2" fmla="*/ 0 w 1159131"/>
              <a:gd name="connsiteY2" fmla="*/ 498812 h 498812"/>
              <a:gd name="connsiteX3" fmla="*/ 712179 w 1159131"/>
              <a:gd name="connsiteY3" fmla="*/ 0 h 498812"/>
              <a:gd name="connsiteX0" fmla="*/ 712179 w 1159131"/>
              <a:gd name="connsiteY0" fmla="*/ 0 h 498812"/>
              <a:gd name="connsiteX1" fmla="*/ 1159131 w 1159131"/>
              <a:gd name="connsiteY1" fmla="*/ 444357 h 498812"/>
              <a:gd name="connsiteX0" fmla="*/ 712179 w 1159572"/>
              <a:gd name="connsiteY0" fmla="*/ 0 h 498812"/>
              <a:gd name="connsiteX1" fmla="*/ 1159131 w 1159572"/>
              <a:gd name="connsiteY1" fmla="*/ 444357 h 498812"/>
              <a:gd name="connsiteX2" fmla="*/ 0 w 1159572"/>
              <a:gd name="connsiteY2" fmla="*/ 498812 h 498812"/>
              <a:gd name="connsiteX3" fmla="*/ 712179 w 1159572"/>
              <a:gd name="connsiteY3" fmla="*/ 0 h 498812"/>
              <a:gd name="connsiteX0" fmla="*/ 712179 w 1159572"/>
              <a:gd name="connsiteY0" fmla="*/ 0 h 498812"/>
              <a:gd name="connsiteX1" fmla="*/ 1159131 w 1159572"/>
              <a:gd name="connsiteY1" fmla="*/ 444357 h 498812"/>
              <a:gd name="connsiteX0" fmla="*/ 712179 w 1159572"/>
              <a:gd name="connsiteY0" fmla="*/ 0 h 498812"/>
              <a:gd name="connsiteX1" fmla="*/ 1159131 w 1159572"/>
              <a:gd name="connsiteY1" fmla="*/ 444357 h 498812"/>
              <a:gd name="connsiteX2" fmla="*/ 0 w 1159572"/>
              <a:gd name="connsiteY2" fmla="*/ 498812 h 498812"/>
              <a:gd name="connsiteX3" fmla="*/ 712179 w 1159572"/>
              <a:gd name="connsiteY3" fmla="*/ 0 h 498812"/>
              <a:gd name="connsiteX0" fmla="*/ 712179 w 1159572"/>
              <a:gd name="connsiteY0" fmla="*/ 0 h 498812"/>
              <a:gd name="connsiteX1" fmla="*/ 1159131 w 1159572"/>
              <a:gd name="connsiteY1" fmla="*/ 444357 h 498812"/>
              <a:gd name="connsiteX0" fmla="*/ 604229 w 1051622"/>
              <a:gd name="connsiteY0" fmla="*/ 0 h 444357"/>
              <a:gd name="connsiteX1" fmla="*/ 1051181 w 1051622"/>
              <a:gd name="connsiteY1" fmla="*/ 444357 h 444357"/>
              <a:gd name="connsiteX2" fmla="*/ 0 w 1051622"/>
              <a:gd name="connsiteY2" fmla="*/ 428962 h 444357"/>
              <a:gd name="connsiteX3" fmla="*/ 604229 w 1051622"/>
              <a:gd name="connsiteY3" fmla="*/ 0 h 444357"/>
              <a:gd name="connsiteX0" fmla="*/ 604229 w 1051622"/>
              <a:gd name="connsiteY0" fmla="*/ 0 h 444357"/>
              <a:gd name="connsiteX1" fmla="*/ 1051181 w 1051622"/>
              <a:gd name="connsiteY1" fmla="*/ 444357 h 444357"/>
              <a:gd name="connsiteX0" fmla="*/ 274026 w 721419"/>
              <a:gd name="connsiteY0" fmla="*/ 0 h 444357"/>
              <a:gd name="connsiteX1" fmla="*/ 720978 w 721419"/>
              <a:gd name="connsiteY1" fmla="*/ 444357 h 444357"/>
              <a:gd name="connsiteX2" fmla="*/ 0 w 721419"/>
              <a:gd name="connsiteY2" fmla="*/ 346412 h 444357"/>
              <a:gd name="connsiteX3" fmla="*/ 274026 w 721419"/>
              <a:gd name="connsiteY3" fmla="*/ 0 h 444357"/>
              <a:gd name="connsiteX0" fmla="*/ 274026 w 721419"/>
              <a:gd name="connsiteY0" fmla="*/ 0 h 444357"/>
              <a:gd name="connsiteX1" fmla="*/ 720978 w 721419"/>
              <a:gd name="connsiteY1" fmla="*/ 444357 h 444357"/>
              <a:gd name="connsiteX0" fmla="*/ 172426 w 619819"/>
              <a:gd name="connsiteY0" fmla="*/ 0 h 536912"/>
              <a:gd name="connsiteX1" fmla="*/ 619378 w 619819"/>
              <a:gd name="connsiteY1" fmla="*/ 444357 h 536912"/>
              <a:gd name="connsiteX2" fmla="*/ 0 w 619819"/>
              <a:gd name="connsiteY2" fmla="*/ 536912 h 536912"/>
              <a:gd name="connsiteX3" fmla="*/ 172426 w 619819"/>
              <a:gd name="connsiteY3" fmla="*/ 0 h 536912"/>
              <a:gd name="connsiteX0" fmla="*/ 172426 w 619819"/>
              <a:gd name="connsiteY0" fmla="*/ 0 h 536912"/>
              <a:gd name="connsiteX1" fmla="*/ 619378 w 619819"/>
              <a:gd name="connsiteY1" fmla="*/ 444357 h 536912"/>
              <a:gd name="connsiteX0" fmla="*/ 172426 w 619819"/>
              <a:gd name="connsiteY0" fmla="*/ 0 h 536912"/>
              <a:gd name="connsiteX1" fmla="*/ 619378 w 619819"/>
              <a:gd name="connsiteY1" fmla="*/ 444357 h 536912"/>
              <a:gd name="connsiteX2" fmla="*/ 0 w 619819"/>
              <a:gd name="connsiteY2" fmla="*/ 536912 h 536912"/>
              <a:gd name="connsiteX3" fmla="*/ 172426 w 619819"/>
              <a:gd name="connsiteY3" fmla="*/ 0 h 536912"/>
              <a:gd name="connsiteX0" fmla="*/ 172426 w 619819"/>
              <a:gd name="connsiteY0" fmla="*/ 0 h 536912"/>
              <a:gd name="connsiteX1" fmla="*/ 619378 w 619819"/>
              <a:gd name="connsiteY1" fmla="*/ 444357 h 536912"/>
              <a:gd name="connsiteX0" fmla="*/ 172426 w 619819"/>
              <a:gd name="connsiteY0" fmla="*/ 0 h 536912"/>
              <a:gd name="connsiteX1" fmla="*/ 619378 w 619819"/>
              <a:gd name="connsiteY1" fmla="*/ 444357 h 536912"/>
              <a:gd name="connsiteX2" fmla="*/ 0 w 619819"/>
              <a:gd name="connsiteY2" fmla="*/ 536912 h 536912"/>
              <a:gd name="connsiteX3" fmla="*/ 172426 w 619819"/>
              <a:gd name="connsiteY3" fmla="*/ 0 h 536912"/>
              <a:gd name="connsiteX0" fmla="*/ 172426 w 619819"/>
              <a:gd name="connsiteY0" fmla="*/ 0 h 536912"/>
              <a:gd name="connsiteX1" fmla="*/ 619378 w 619819"/>
              <a:gd name="connsiteY1" fmla="*/ 444357 h 536912"/>
              <a:gd name="connsiteX0" fmla="*/ 267674 w 715067"/>
              <a:gd name="connsiteY0" fmla="*/ 0 h 456522"/>
              <a:gd name="connsiteX1" fmla="*/ 714626 w 715067"/>
              <a:gd name="connsiteY1" fmla="*/ 444357 h 456522"/>
              <a:gd name="connsiteX2" fmla="*/ 0 w 715067"/>
              <a:gd name="connsiteY2" fmla="*/ 448012 h 456522"/>
              <a:gd name="connsiteX3" fmla="*/ 267674 w 715067"/>
              <a:gd name="connsiteY3" fmla="*/ 0 h 456522"/>
              <a:gd name="connsiteX0" fmla="*/ 267674 w 715067"/>
              <a:gd name="connsiteY0" fmla="*/ 0 h 456522"/>
              <a:gd name="connsiteX1" fmla="*/ 714626 w 715067"/>
              <a:gd name="connsiteY1" fmla="*/ 444357 h 45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5067" h="456522" stroke="0" extrusionOk="0">
                <a:moveTo>
                  <a:pt x="267674" y="0"/>
                </a:moveTo>
                <a:cubicBezTo>
                  <a:pt x="708690" y="222099"/>
                  <a:pt x="718341" y="262556"/>
                  <a:pt x="714626" y="444357"/>
                </a:cubicBezTo>
                <a:cubicBezTo>
                  <a:pt x="508167" y="475209"/>
                  <a:pt x="269965" y="436210"/>
                  <a:pt x="0" y="448012"/>
                </a:cubicBezTo>
                <a:lnTo>
                  <a:pt x="267674" y="0"/>
                </a:lnTo>
                <a:close/>
              </a:path>
              <a:path w="715067" h="456522" fill="none">
                <a:moveTo>
                  <a:pt x="267674" y="0"/>
                </a:moveTo>
                <a:cubicBezTo>
                  <a:pt x="524537" y="107799"/>
                  <a:pt x="686585" y="268906"/>
                  <a:pt x="714626" y="444357"/>
                </a:cubicBezTo>
              </a:path>
            </a:pathLst>
          </a:cu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D4F3983-D0F9-4EBB-823D-86D1A5D4893F}"/>
              </a:ext>
            </a:extLst>
          </p:cNvPr>
          <p:cNvCxnSpPr>
            <a:cxnSpLocks/>
            <a:endCxn id="69" idx="0"/>
          </p:cNvCxnSpPr>
          <p:nvPr/>
        </p:nvCxnSpPr>
        <p:spPr>
          <a:xfrm flipV="1">
            <a:off x="2979277" y="2990850"/>
            <a:ext cx="456867" cy="458944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6A1AFD98-016F-4382-B70D-ED13248FB6AC}"/>
              </a:ext>
            </a:extLst>
          </p:cNvPr>
          <p:cNvCxnSpPr>
            <a:cxnSpLocks/>
            <a:endCxn id="69" idx="2"/>
          </p:cNvCxnSpPr>
          <p:nvPr/>
        </p:nvCxnSpPr>
        <p:spPr>
          <a:xfrm flipH="1" flipV="1">
            <a:off x="4352925" y="2990850"/>
            <a:ext cx="230142" cy="21802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37DD28A9-D03A-49A0-A09C-438F58FDC80A}"/>
              </a:ext>
            </a:extLst>
          </p:cNvPr>
          <p:cNvCxnSpPr>
            <a:cxnSpLocks/>
            <a:stCxn id="42" idx="0"/>
          </p:cNvCxnSpPr>
          <p:nvPr/>
        </p:nvCxnSpPr>
        <p:spPr>
          <a:xfrm flipH="1" flipV="1">
            <a:off x="7252031" y="2546284"/>
            <a:ext cx="453694" cy="90176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A94001B4-2F53-470F-8800-E319202C5F95}"/>
              </a:ext>
            </a:extLst>
          </p:cNvPr>
          <p:cNvCxnSpPr>
            <a:cxnSpLocks/>
            <a:stCxn id="42" idx="2"/>
          </p:cNvCxnSpPr>
          <p:nvPr/>
        </p:nvCxnSpPr>
        <p:spPr>
          <a:xfrm flipV="1">
            <a:off x="8165306" y="2068213"/>
            <a:ext cx="686924" cy="138221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A9A79D3-1923-442F-B4E3-EE572D4D1361}"/>
              </a:ext>
            </a:extLst>
          </p:cNvPr>
          <p:cNvSpPr/>
          <p:nvPr/>
        </p:nvSpPr>
        <p:spPr>
          <a:xfrm>
            <a:off x="7705725" y="3448050"/>
            <a:ext cx="459581" cy="228600"/>
          </a:xfrm>
          <a:custGeom>
            <a:avLst/>
            <a:gdLst>
              <a:gd name="connsiteX0" fmla="*/ 0 w 459581"/>
              <a:gd name="connsiteY0" fmla="*/ 0 h 228601"/>
              <a:gd name="connsiteX1" fmla="*/ 233363 w 459581"/>
              <a:gd name="connsiteY1" fmla="*/ 228600 h 228601"/>
              <a:gd name="connsiteX2" fmla="*/ 459581 w 459581"/>
              <a:gd name="connsiteY2" fmla="*/ 2381 h 228601"/>
              <a:gd name="connsiteX0" fmla="*/ 0 w 459581"/>
              <a:gd name="connsiteY0" fmla="*/ 0 h 228601"/>
              <a:gd name="connsiteX1" fmla="*/ 233363 w 459581"/>
              <a:gd name="connsiteY1" fmla="*/ 228600 h 228601"/>
              <a:gd name="connsiteX2" fmla="*/ 459581 w 459581"/>
              <a:gd name="connsiteY2" fmla="*/ 2381 h 228601"/>
              <a:gd name="connsiteX0" fmla="*/ 0 w 459581"/>
              <a:gd name="connsiteY0" fmla="*/ 0 h 228621"/>
              <a:gd name="connsiteX1" fmla="*/ 233363 w 459581"/>
              <a:gd name="connsiteY1" fmla="*/ 228600 h 228621"/>
              <a:gd name="connsiteX2" fmla="*/ 459581 w 459581"/>
              <a:gd name="connsiteY2" fmla="*/ 2381 h 228621"/>
              <a:gd name="connsiteX0" fmla="*/ 0 w 459581"/>
              <a:gd name="connsiteY0" fmla="*/ 0 h 228601"/>
              <a:gd name="connsiteX1" fmla="*/ 233363 w 459581"/>
              <a:gd name="connsiteY1" fmla="*/ 228600 h 228601"/>
              <a:gd name="connsiteX2" fmla="*/ 459581 w 459581"/>
              <a:gd name="connsiteY2" fmla="*/ 2381 h 228601"/>
              <a:gd name="connsiteX0" fmla="*/ 0 w 459581"/>
              <a:gd name="connsiteY0" fmla="*/ 0 h 228601"/>
              <a:gd name="connsiteX1" fmla="*/ 233363 w 459581"/>
              <a:gd name="connsiteY1" fmla="*/ 228600 h 228601"/>
              <a:gd name="connsiteX2" fmla="*/ 459581 w 459581"/>
              <a:gd name="connsiteY2" fmla="*/ 2381 h 228601"/>
              <a:gd name="connsiteX0" fmla="*/ 0 w 459581"/>
              <a:gd name="connsiteY0" fmla="*/ 0 h 228600"/>
              <a:gd name="connsiteX1" fmla="*/ 233363 w 459581"/>
              <a:gd name="connsiteY1" fmla="*/ 228600 h 228600"/>
              <a:gd name="connsiteX2" fmla="*/ 459581 w 459581"/>
              <a:gd name="connsiteY2" fmla="*/ 2381 h 228600"/>
              <a:gd name="connsiteX0" fmla="*/ 0 w 459581"/>
              <a:gd name="connsiteY0" fmla="*/ 0 h 228600"/>
              <a:gd name="connsiteX1" fmla="*/ 233363 w 459581"/>
              <a:gd name="connsiteY1" fmla="*/ 228600 h 228600"/>
              <a:gd name="connsiteX2" fmla="*/ 459581 w 459581"/>
              <a:gd name="connsiteY2" fmla="*/ 2381 h 228600"/>
              <a:gd name="connsiteX0" fmla="*/ 0 w 459581"/>
              <a:gd name="connsiteY0" fmla="*/ 0 h 228600"/>
              <a:gd name="connsiteX1" fmla="*/ 233363 w 459581"/>
              <a:gd name="connsiteY1" fmla="*/ 228600 h 228600"/>
              <a:gd name="connsiteX2" fmla="*/ 459581 w 459581"/>
              <a:gd name="connsiteY2" fmla="*/ 2381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9581" h="228600">
                <a:moveTo>
                  <a:pt x="0" y="0"/>
                </a:moveTo>
                <a:cubicBezTo>
                  <a:pt x="64294" y="126206"/>
                  <a:pt x="126207" y="228600"/>
                  <a:pt x="233363" y="228600"/>
                </a:cubicBezTo>
                <a:cubicBezTo>
                  <a:pt x="340519" y="228600"/>
                  <a:pt x="392906" y="121444"/>
                  <a:pt x="459581" y="2381"/>
                </a:cubicBezTo>
              </a:path>
            </a:pathLst>
          </a:custGeom>
          <a:noFill/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28E602FF-1455-49DB-88DF-E24B9EB6B992}"/>
              </a:ext>
            </a:extLst>
          </p:cNvPr>
          <p:cNvSpPr/>
          <p:nvPr/>
        </p:nvSpPr>
        <p:spPr>
          <a:xfrm>
            <a:off x="3436144" y="2759869"/>
            <a:ext cx="916781" cy="230981"/>
          </a:xfrm>
          <a:custGeom>
            <a:avLst/>
            <a:gdLst>
              <a:gd name="connsiteX0" fmla="*/ 0 w 916781"/>
              <a:gd name="connsiteY0" fmla="*/ 459581 h 459581"/>
              <a:gd name="connsiteX1" fmla="*/ 459581 w 916781"/>
              <a:gd name="connsiteY1" fmla="*/ 0 h 459581"/>
              <a:gd name="connsiteX2" fmla="*/ 916781 w 916781"/>
              <a:gd name="connsiteY2" fmla="*/ 459581 h 459581"/>
              <a:gd name="connsiteX0" fmla="*/ 0 w 916781"/>
              <a:gd name="connsiteY0" fmla="*/ 459581 h 459581"/>
              <a:gd name="connsiteX1" fmla="*/ 459581 w 916781"/>
              <a:gd name="connsiteY1" fmla="*/ 0 h 459581"/>
              <a:gd name="connsiteX2" fmla="*/ 916781 w 916781"/>
              <a:gd name="connsiteY2" fmla="*/ 459581 h 459581"/>
              <a:gd name="connsiteX0" fmla="*/ 0 w 916781"/>
              <a:gd name="connsiteY0" fmla="*/ 459581 h 459581"/>
              <a:gd name="connsiteX1" fmla="*/ 459581 w 916781"/>
              <a:gd name="connsiteY1" fmla="*/ 0 h 459581"/>
              <a:gd name="connsiteX2" fmla="*/ 916781 w 916781"/>
              <a:gd name="connsiteY2" fmla="*/ 459581 h 45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6781" h="459581">
                <a:moveTo>
                  <a:pt x="0" y="459581"/>
                </a:moveTo>
                <a:cubicBezTo>
                  <a:pt x="120055" y="220313"/>
                  <a:pt x="306784" y="0"/>
                  <a:pt x="459581" y="0"/>
                </a:cubicBezTo>
                <a:cubicBezTo>
                  <a:pt x="612378" y="0"/>
                  <a:pt x="807442" y="229790"/>
                  <a:pt x="916781" y="459581"/>
                </a:cubicBezTo>
              </a:path>
            </a:pathLst>
          </a:custGeom>
          <a:noFill/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>
            <a:extLst>
              <a:ext uri="{FF2B5EF4-FFF2-40B4-BE49-F238E27FC236}">
                <a16:creationId xmlns:a16="http://schemas.microsoft.com/office/drawing/2014/main" id="{2E0404E0-7CFE-4F71-B8F9-9B8CD58C72B0}"/>
              </a:ext>
            </a:extLst>
          </p:cNvPr>
          <p:cNvSpPr/>
          <p:nvPr/>
        </p:nvSpPr>
        <p:spPr>
          <a:xfrm>
            <a:off x="3840576" y="2705005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3" name="Oval 392">
            <a:extLst>
              <a:ext uri="{FF2B5EF4-FFF2-40B4-BE49-F238E27FC236}">
                <a16:creationId xmlns:a16="http://schemas.microsoft.com/office/drawing/2014/main" id="{9797D967-B893-483A-994E-B86A6DA1BB71}"/>
              </a:ext>
            </a:extLst>
          </p:cNvPr>
          <p:cNvSpPr/>
          <p:nvPr/>
        </p:nvSpPr>
        <p:spPr>
          <a:xfrm>
            <a:off x="7880359" y="3620591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2DCB56F1-2F9A-4285-86E1-ECEA2FD23F83}"/>
              </a:ext>
            </a:extLst>
          </p:cNvPr>
          <p:cNvSpPr txBox="1"/>
          <p:nvPr/>
        </p:nvSpPr>
        <p:spPr>
          <a:xfrm>
            <a:off x="240978" y="1270981"/>
            <a:ext cx="865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Convert the following Displacement vs. Time graphs into Velocity vs. Time graphs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F4533ADC-5B92-4C70-9FA5-611BF029A415}"/>
              </a:ext>
            </a:extLst>
          </p:cNvPr>
          <p:cNvSpPr txBox="1"/>
          <p:nvPr/>
        </p:nvSpPr>
        <p:spPr>
          <a:xfrm>
            <a:off x="243091" y="349910"/>
            <a:ext cx="59811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Drawing Motion Graphs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F8614A9D-A305-4DE7-A23C-C118C46E2016}"/>
              </a:ext>
            </a:extLst>
          </p:cNvPr>
          <p:cNvSpPr txBox="1"/>
          <p:nvPr/>
        </p:nvSpPr>
        <p:spPr>
          <a:xfrm>
            <a:off x="6284182" y="366832"/>
            <a:ext cx="2601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Level 3 =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835E5948-2272-4722-9E13-698E3D1CD307}"/>
              </a:ext>
            </a:extLst>
          </p:cNvPr>
          <p:cNvSpPr txBox="1"/>
          <p:nvPr/>
        </p:nvSpPr>
        <p:spPr>
          <a:xfrm>
            <a:off x="97918" y="2493941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497264EE-697D-47B4-8322-0A589EFAE589}"/>
              </a:ext>
            </a:extLst>
          </p:cNvPr>
          <p:cNvSpPr txBox="1"/>
          <p:nvPr/>
        </p:nvSpPr>
        <p:spPr>
          <a:xfrm>
            <a:off x="109665" y="4783043"/>
            <a:ext cx="42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0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3231" y="480019"/>
            <a:ext cx="4419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acceleration between 2-5 seconds?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103231" y="1885349"/>
            <a:ext cx="5157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the total displacement represented in this graph?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103231" y="3698045"/>
            <a:ext cx="4419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acceleration between 2-5 seconds?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103231" y="5103375"/>
            <a:ext cx="5157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the total displacement represented in this graph?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496963"/>
            <a:ext cx="91440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F66B2E82-FA2A-4623-AEEC-41E4FA929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473845"/>
              </p:ext>
            </p:extLst>
          </p:nvPr>
        </p:nvGraphicFramePr>
        <p:xfrm>
          <a:off x="984726" y="583191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62" name="Group 61">
            <a:extLst>
              <a:ext uri="{FF2B5EF4-FFF2-40B4-BE49-F238E27FC236}">
                <a16:creationId xmlns:a16="http://schemas.microsoft.com/office/drawing/2014/main" id="{6C4594F5-9B23-4D3A-A10B-6BA8B519A9D6}"/>
              </a:ext>
            </a:extLst>
          </p:cNvPr>
          <p:cNvGrpSpPr/>
          <p:nvPr/>
        </p:nvGrpSpPr>
        <p:grpSpPr>
          <a:xfrm>
            <a:off x="710741" y="440167"/>
            <a:ext cx="2004519" cy="1990656"/>
            <a:chOff x="353949" y="49024"/>
            <a:chExt cx="2004519" cy="199065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81BED3B-3958-4024-8DA7-7B8080D13097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D0F8889-1D0F-4B8D-ABAF-7F03EF703E8B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225517E-189C-48FD-82E7-3EFF324AB51F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17F78A3-EDC3-4A2C-930D-914F4D6281A6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33C5B30-A128-46B5-8FAD-0D392C51F86D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9F25A3D-D7C7-4428-9516-911147B905A4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CBC35F3-85E1-4946-8DE5-BBDCB42596BB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021E565-842D-4640-BFD4-F22D8A874A17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E5B7E37-64ED-4900-BBE2-95FA6BFFD095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973C01D-27C5-47AE-97BF-DA67466D86D0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ADD5FB8-12E8-4EFC-8097-8F21F5408CD4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EECFACE-26BC-4E05-85CF-0D3987221DC9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75EF34C-2F6D-483C-867A-CB67B0CFC9D8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645D147-B1FF-4756-A028-DA441B17BF89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283F5B3-65A9-486F-8527-45A2945FA808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B359D70-8584-4236-8EC0-9B21E3503575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79" name="Table 78">
            <a:extLst>
              <a:ext uri="{FF2B5EF4-FFF2-40B4-BE49-F238E27FC236}">
                <a16:creationId xmlns:a16="http://schemas.microsoft.com/office/drawing/2014/main" id="{83A1631C-9AB2-417F-9486-ED3880B3B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442003"/>
              </p:ext>
            </p:extLst>
          </p:nvPr>
        </p:nvGraphicFramePr>
        <p:xfrm>
          <a:off x="972008" y="3814157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80" name="Group 79">
            <a:extLst>
              <a:ext uri="{FF2B5EF4-FFF2-40B4-BE49-F238E27FC236}">
                <a16:creationId xmlns:a16="http://schemas.microsoft.com/office/drawing/2014/main" id="{4E711124-C701-47F3-AD55-22187F23A1CE}"/>
              </a:ext>
            </a:extLst>
          </p:cNvPr>
          <p:cNvGrpSpPr/>
          <p:nvPr/>
        </p:nvGrpSpPr>
        <p:grpSpPr>
          <a:xfrm>
            <a:off x="698023" y="3671133"/>
            <a:ext cx="2004519" cy="1990656"/>
            <a:chOff x="353949" y="49024"/>
            <a:chExt cx="2004519" cy="1990656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B751F8B-E426-43F2-BF95-9D61A0D8D533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09E2658-1CEF-4BF3-AF9C-FC16C7D1CA0B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AA9EA0C-FFFF-424E-A98D-DD35705D5042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789A554-9AD6-4642-9D87-6ED392794DB3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1A13A73-BB05-4564-A02C-E4586E2D08A2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A4E893C-96EC-4EBA-BB21-6565BD4DC589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F342C4B9-6AC9-4044-8C94-406A7ADD8F3C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032E285-51EB-4C51-B666-6BC2F6B453D7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E85D1765-124A-4839-BF68-690F93BA6A26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553827CA-5AF9-4AE8-9535-66E525DE1BF6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794168B-CA52-44B9-93F7-37C10E6C2D42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CEDC8B1F-3D64-4A22-990D-8A76B9639600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A9D39B57-BA04-48BD-8128-2A5419BFC094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F6982F7C-1941-419B-B14E-EBDDB28E07C0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4D08B394-04DB-4BCD-825D-30B2AAC26F17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BA07DED7-2873-462B-A441-A55C698C9088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F9B9F088-3BEB-4992-A37C-A0B515E842EF}"/>
              </a:ext>
            </a:extLst>
          </p:cNvPr>
          <p:cNvSpPr txBox="1"/>
          <p:nvPr/>
        </p:nvSpPr>
        <p:spPr>
          <a:xfrm rot="16200000">
            <a:off x="-33037" y="1247843"/>
            <a:ext cx="1274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F7D08BB4-734A-4B89-9848-1277EA1193B1}"/>
              </a:ext>
            </a:extLst>
          </p:cNvPr>
          <p:cNvSpPr txBox="1"/>
          <p:nvPr/>
        </p:nvSpPr>
        <p:spPr>
          <a:xfrm>
            <a:off x="1384773" y="2378249"/>
            <a:ext cx="806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EF31B41F-3C9A-40D9-9E08-4D7630970546}"/>
              </a:ext>
            </a:extLst>
          </p:cNvPr>
          <p:cNvCxnSpPr>
            <a:cxnSpLocks/>
          </p:cNvCxnSpPr>
          <p:nvPr/>
        </p:nvCxnSpPr>
        <p:spPr>
          <a:xfrm flipH="1">
            <a:off x="1441289" y="1036650"/>
            <a:ext cx="914803" cy="461744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C948D36D-0FA5-4EDB-B42F-AC4B8264F4C0}"/>
              </a:ext>
            </a:extLst>
          </p:cNvPr>
          <p:cNvCxnSpPr/>
          <p:nvPr/>
        </p:nvCxnSpPr>
        <p:spPr>
          <a:xfrm flipH="1">
            <a:off x="987964" y="1498394"/>
            <a:ext cx="453325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7B6DB914-6EBA-4A20-84AE-E9253BCB947A}"/>
              </a:ext>
            </a:extLst>
          </p:cNvPr>
          <p:cNvCxnSpPr/>
          <p:nvPr/>
        </p:nvCxnSpPr>
        <p:spPr>
          <a:xfrm flipH="1">
            <a:off x="2355239" y="1031967"/>
            <a:ext cx="233177" cy="2823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CEABEF57-A37F-481C-B924-7E0FC1C76C6B}"/>
              </a:ext>
            </a:extLst>
          </p:cNvPr>
          <p:cNvCxnSpPr/>
          <p:nvPr/>
        </p:nvCxnSpPr>
        <p:spPr>
          <a:xfrm flipH="1">
            <a:off x="1423809" y="4729782"/>
            <a:ext cx="684025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D059646F-CFBD-4B95-8C3B-70F3F32DAF40}"/>
              </a:ext>
            </a:extLst>
          </p:cNvPr>
          <p:cNvCxnSpPr>
            <a:cxnSpLocks/>
          </p:cNvCxnSpPr>
          <p:nvPr/>
        </p:nvCxnSpPr>
        <p:spPr>
          <a:xfrm flipH="1">
            <a:off x="970485" y="4725019"/>
            <a:ext cx="447902" cy="46862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91BCE1C0-BACF-4BC8-A70C-2D790211BD03}"/>
              </a:ext>
            </a:extLst>
          </p:cNvPr>
          <p:cNvCxnSpPr>
            <a:cxnSpLocks/>
          </p:cNvCxnSpPr>
          <p:nvPr/>
        </p:nvCxnSpPr>
        <p:spPr>
          <a:xfrm flipH="1">
            <a:off x="2107834" y="4262933"/>
            <a:ext cx="463102" cy="46208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>
            <a:extLst>
              <a:ext uri="{FF2B5EF4-FFF2-40B4-BE49-F238E27FC236}">
                <a16:creationId xmlns:a16="http://schemas.microsoft.com/office/drawing/2014/main" id="{A48738D1-E663-45BF-BB54-719773C31766}"/>
              </a:ext>
            </a:extLst>
          </p:cNvPr>
          <p:cNvSpPr txBox="1"/>
          <p:nvPr/>
        </p:nvSpPr>
        <p:spPr>
          <a:xfrm rot="16200000">
            <a:off x="-33037" y="4471103"/>
            <a:ext cx="1274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ED37F9F8-A0E6-462E-8727-966DE24FC597}"/>
              </a:ext>
            </a:extLst>
          </p:cNvPr>
          <p:cNvSpPr txBox="1"/>
          <p:nvPr/>
        </p:nvSpPr>
        <p:spPr>
          <a:xfrm>
            <a:off x="1384773" y="5601509"/>
            <a:ext cx="806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99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3231" y="480019"/>
            <a:ext cx="5548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During which interval is it moving in the negative direction?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103231" y="1885349"/>
            <a:ext cx="5157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the total displacement represented in this graph?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103231" y="3698045"/>
            <a:ext cx="4706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significance of the point at 6 seconds?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103231" y="5103375"/>
            <a:ext cx="5157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the total displacement represented in this graph?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496963"/>
            <a:ext cx="91440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4" name="Table 83">
            <a:extLst>
              <a:ext uri="{FF2B5EF4-FFF2-40B4-BE49-F238E27FC236}">
                <a16:creationId xmlns:a16="http://schemas.microsoft.com/office/drawing/2014/main" id="{CE8BE122-7963-4B36-AA6C-8C7B58B5B9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167789"/>
              </p:ext>
            </p:extLst>
          </p:nvPr>
        </p:nvGraphicFramePr>
        <p:xfrm>
          <a:off x="984726" y="583191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85" name="Group 84">
            <a:extLst>
              <a:ext uri="{FF2B5EF4-FFF2-40B4-BE49-F238E27FC236}">
                <a16:creationId xmlns:a16="http://schemas.microsoft.com/office/drawing/2014/main" id="{E745F037-1F4B-4ECF-9C76-7106BA6E0368}"/>
              </a:ext>
            </a:extLst>
          </p:cNvPr>
          <p:cNvGrpSpPr/>
          <p:nvPr/>
        </p:nvGrpSpPr>
        <p:grpSpPr>
          <a:xfrm>
            <a:off x="710741" y="440167"/>
            <a:ext cx="2004519" cy="1990656"/>
            <a:chOff x="353949" y="49024"/>
            <a:chExt cx="2004519" cy="1990656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751C84D-E38E-40B3-8112-9B91AFA9BA25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099A13B-B673-4809-B553-AF9B6A037332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C21546-E933-4F61-99D3-EF8AA42DDCCF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75FC1F3-725D-4A14-A1D5-1FE17CF8EA61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DB30F44-4DDD-4A4D-BEB4-A995C5838BC4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D6A4757-746D-4A29-881C-D79B33C3FB21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42CF093-233A-4D7B-A4E4-5B82E999BB8C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2D50F35-099E-47D3-8F63-79F6DFD7FCC2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79E62EE-16A4-4A14-854D-D2CD4A4C3327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175050E-FB74-4127-84E6-FDE2C9298F83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51336A6-A8EF-4148-873F-35EDDA206C88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9674276-A4CF-4C83-ABC5-03B747AFAB2F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024B8CF-7AA2-4AE4-8E51-99D664D1B4F1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BFE0FFE-BC68-4AC8-8CA7-357E247E3717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C7731A4-6921-4C40-9D9F-672298916552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438F022-1CE8-4E82-BC35-AF44278DE423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108" name="Table 107">
            <a:extLst>
              <a:ext uri="{FF2B5EF4-FFF2-40B4-BE49-F238E27FC236}">
                <a16:creationId xmlns:a16="http://schemas.microsoft.com/office/drawing/2014/main" id="{22230B65-C203-43FF-A8FF-2C0FB0006C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332276"/>
              </p:ext>
            </p:extLst>
          </p:nvPr>
        </p:nvGraphicFramePr>
        <p:xfrm>
          <a:off x="972008" y="3814157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109" name="Group 108">
            <a:extLst>
              <a:ext uri="{FF2B5EF4-FFF2-40B4-BE49-F238E27FC236}">
                <a16:creationId xmlns:a16="http://schemas.microsoft.com/office/drawing/2014/main" id="{924E7946-F032-46C8-AF1D-0A5C4FA55525}"/>
              </a:ext>
            </a:extLst>
          </p:cNvPr>
          <p:cNvGrpSpPr/>
          <p:nvPr/>
        </p:nvGrpSpPr>
        <p:grpSpPr>
          <a:xfrm>
            <a:off x="698023" y="3671133"/>
            <a:ext cx="2004519" cy="1990656"/>
            <a:chOff x="353949" y="49024"/>
            <a:chExt cx="2004519" cy="1990656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45C264F-86B4-4B20-99CF-3CE6E96518C8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D090A379-2835-402E-A738-A9CAE44136E9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DC67F02E-4A6B-44A6-8073-24B2101EDB05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1C8E8044-89C8-4FD7-AD5B-9F324F271E11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2AFA2C8A-662D-439C-8392-1603D8140A9F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4CBD033B-EB6C-4915-A871-40F1ABAEBED1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41860194-7380-4664-A8AE-41D208485F9F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10F923FD-5004-4830-80AF-337E0C863601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1E4022A0-EC45-4B55-A9A9-31C8050554F8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FFE5C515-21FA-4EF2-8843-63946B6D1484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6CF13EA7-9C37-44C9-AC14-D5F30785DA0F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00E2E945-6907-46C3-A600-F895354CD367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EC758681-7DA3-42B2-90D2-E1DA29B7C8A6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9BDA7519-1373-47BA-AB8B-9C9AF5CF642E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2248FC9C-60AC-4511-B9EF-0E8B9D5A21D6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29526A26-7AB6-4A0D-B013-3DED0A909352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CD40186C-97FA-4643-AA40-51818E5F1A3C}"/>
              </a:ext>
            </a:extLst>
          </p:cNvPr>
          <p:cNvCxnSpPr>
            <a:cxnSpLocks/>
          </p:cNvCxnSpPr>
          <p:nvPr/>
        </p:nvCxnSpPr>
        <p:spPr>
          <a:xfrm flipH="1" flipV="1">
            <a:off x="1901702" y="1494565"/>
            <a:ext cx="224749" cy="461091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E8ACDA9-698E-435D-9993-46373BCC1A83}"/>
              </a:ext>
            </a:extLst>
          </p:cNvPr>
          <p:cNvCxnSpPr/>
          <p:nvPr/>
        </p:nvCxnSpPr>
        <p:spPr>
          <a:xfrm flipH="1" flipV="1">
            <a:off x="2126451" y="1959518"/>
            <a:ext cx="457200" cy="3935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CA326D3-49A0-4DC8-8A8C-EB0CB1EE203C}"/>
              </a:ext>
            </a:extLst>
          </p:cNvPr>
          <p:cNvCxnSpPr/>
          <p:nvPr/>
        </p:nvCxnSpPr>
        <p:spPr>
          <a:xfrm flipH="1">
            <a:off x="988298" y="1496361"/>
            <a:ext cx="913404" cy="319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8D199618-0F55-43DB-8988-1234548E42F0}"/>
              </a:ext>
            </a:extLst>
          </p:cNvPr>
          <p:cNvCxnSpPr>
            <a:cxnSpLocks/>
          </p:cNvCxnSpPr>
          <p:nvPr/>
        </p:nvCxnSpPr>
        <p:spPr>
          <a:xfrm flipH="1" flipV="1">
            <a:off x="1883565" y="3822367"/>
            <a:ext cx="688643" cy="1359233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F85194AB-7392-431D-89C1-AD2CE20FF4D7}"/>
              </a:ext>
            </a:extLst>
          </p:cNvPr>
          <p:cNvCxnSpPr/>
          <p:nvPr/>
        </p:nvCxnSpPr>
        <p:spPr>
          <a:xfrm>
            <a:off x="973042" y="4727809"/>
            <a:ext cx="685800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FF110E04-19C7-46CE-847C-4EE768F6A869}"/>
              </a:ext>
            </a:extLst>
          </p:cNvPr>
          <p:cNvCxnSpPr>
            <a:cxnSpLocks/>
          </p:cNvCxnSpPr>
          <p:nvPr/>
        </p:nvCxnSpPr>
        <p:spPr>
          <a:xfrm flipV="1">
            <a:off x="1652986" y="3822367"/>
            <a:ext cx="228600" cy="91440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7AE17F9D-F5D6-4E5D-AFF3-1BAD83B2767F}"/>
              </a:ext>
            </a:extLst>
          </p:cNvPr>
          <p:cNvSpPr txBox="1"/>
          <p:nvPr/>
        </p:nvSpPr>
        <p:spPr>
          <a:xfrm rot="16200000">
            <a:off x="-33037" y="1247843"/>
            <a:ext cx="1274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C9215366-F8F3-468A-BE88-5677C97EA2DE}"/>
              </a:ext>
            </a:extLst>
          </p:cNvPr>
          <p:cNvSpPr txBox="1"/>
          <p:nvPr/>
        </p:nvSpPr>
        <p:spPr>
          <a:xfrm>
            <a:off x="1384773" y="2378249"/>
            <a:ext cx="806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87265238-5A77-4713-BD7B-FCE6B6B2B51B}"/>
              </a:ext>
            </a:extLst>
          </p:cNvPr>
          <p:cNvSpPr txBox="1"/>
          <p:nvPr/>
        </p:nvSpPr>
        <p:spPr>
          <a:xfrm rot="16200000">
            <a:off x="-33037" y="4471103"/>
            <a:ext cx="1274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C84947AE-2F7C-4239-AA2A-A41EB5EBE145}"/>
              </a:ext>
            </a:extLst>
          </p:cNvPr>
          <p:cNvSpPr txBox="1"/>
          <p:nvPr/>
        </p:nvSpPr>
        <p:spPr>
          <a:xfrm>
            <a:off x="1384773" y="5601509"/>
            <a:ext cx="806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3D6744BA-F924-4FD6-8B54-3CD2E35AE12F}"/>
              </a:ext>
            </a:extLst>
          </p:cNvPr>
          <p:cNvSpPr/>
          <p:nvPr/>
        </p:nvSpPr>
        <p:spPr>
          <a:xfrm>
            <a:off x="2289851" y="4672379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17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3231" y="480019"/>
            <a:ext cx="39998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Describe the motion between 0-6 seconds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103231" y="1885349"/>
            <a:ext cx="5157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the total displacement represented in this graph?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103231" y="3698045"/>
            <a:ext cx="39998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Describe the motion between 0-6 seconds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103231" y="5103375"/>
            <a:ext cx="5157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the total displacement represented in this graph?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496963"/>
            <a:ext cx="91440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8A527C25-5AB1-4FE2-977B-06B32E0E2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167789"/>
              </p:ext>
            </p:extLst>
          </p:nvPr>
        </p:nvGraphicFramePr>
        <p:xfrm>
          <a:off x="984726" y="583191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61" name="Group 60">
            <a:extLst>
              <a:ext uri="{FF2B5EF4-FFF2-40B4-BE49-F238E27FC236}">
                <a16:creationId xmlns:a16="http://schemas.microsoft.com/office/drawing/2014/main" id="{B20AA960-11D8-4B64-96A7-044E1871B770}"/>
              </a:ext>
            </a:extLst>
          </p:cNvPr>
          <p:cNvGrpSpPr/>
          <p:nvPr/>
        </p:nvGrpSpPr>
        <p:grpSpPr>
          <a:xfrm>
            <a:off x="710741" y="440167"/>
            <a:ext cx="2004519" cy="1990656"/>
            <a:chOff x="353949" y="49024"/>
            <a:chExt cx="2004519" cy="199065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FD6EEB5-8B60-4F98-8C6F-7DF8BCC1BD4A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0D6DD89-3942-41D3-849E-BECC795676BB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627C5F0-4D00-4563-928D-967DEE5AAADB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2EBF11C-BF11-4B1F-AB7C-68DC43648B7A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24336CB-A81E-4E79-9F1B-7F61041C1C0F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E853727-0B0E-4985-A93C-234CA57C3380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FD872251-6CC1-4A85-AB84-A917101A900E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09D4CAA-665D-4B4B-803E-EC40E71D7C79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1EE77F4-A133-436E-9DCF-B086C883C713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B99CE92-776F-4924-ABF4-63F68ED11046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6C0D428-451A-4DB6-AFC9-84814C9CD51B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0120218-FC8C-4E9A-8B9B-664925EC2E2E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1C13715-BDD5-4A52-9D17-1D21E285F7D1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C49F261-C73B-4B00-BF45-924D27971718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6E5D91A-B22C-4E2F-ACAE-7045B3E4B72B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0D2238E-BDE1-4329-955D-C1DD7DB516AD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100" name="Table 99">
            <a:extLst>
              <a:ext uri="{FF2B5EF4-FFF2-40B4-BE49-F238E27FC236}">
                <a16:creationId xmlns:a16="http://schemas.microsoft.com/office/drawing/2014/main" id="{8E6D70A9-8A90-405E-9FBA-8ADCB066A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332276"/>
              </p:ext>
            </p:extLst>
          </p:nvPr>
        </p:nvGraphicFramePr>
        <p:xfrm>
          <a:off x="972008" y="3814157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0E4559D-1411-4856-8EBB-D10FDA96B1D5}"/>
              </a:ext>
            </a:extLst>
          </p:cNvPr>
          <p:cNvGrpSpPr/>
          <p:nvPr/>
        </p:nvGrpSpPr>
        <p:grpSpPr>
          <a:xfrm>
            <a:off x="698023" y="3671133"/>
            <a:ext cx="2004519" cy="1990656"/>
            <a:chOff x="353949" y="49024"/>
            <a:chExt cx="2004519" cy="1990656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4B4875C9-D864-4A7B-AC90-2597D1492D27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E5DC6A2-B16E-4B2F-8D1A-0A29AA5310D1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174E7A49-C861-439E-896E-D48B443C747D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1F2100B-C7A3-4C3B-B192-ED0C968425B4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9002527E-E9FD-4266-9826-F7A4D161442C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041F3EA9-39C1-4E48-B024-2C5AFE25A754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075F1729-41F8-4B15-8E77-41257DDA11FC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08A441DA-99DC-423D-8367-B6279626A89E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D6560C8E-260A-4F2B-8BD7-303581333C50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B2579BD9-9CBD-4326-A5E2-604CE0B858AD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4C45F5B5-AA00-4477-B248-A755CE22F4AE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2414D0A4-AF91-413C-B9C0-D9AF617095C5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3FB5A820-7BE6-4809-BCBB-FAC31E40DCEB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068A3DAA-D86B-4F54-AC5E-647F8DDFBD38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E1644790-B54E-48CF-A456-3D1E930BF5F8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ADD9A525-F3F9-4AC2-BC15-89CB90AF8A3C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11FC49C0-3B11-49FE-AE90-44FBAA3C0838}"/>
              </a:ext>
            </a:extLst>
          </p:cNvPr>
          <p:cNvCxnSpPr/>
          <p:nvPr/>
        </p:nvCxnSpPr>
        <p:spPr>
          <a:xfrm flipH="1">
            <a:off x="983513" y="1269655"/>
            <a:ext cx="1368955" cy="68580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BD72E1A8-8BD4-4813-A2B1-195203FF2B99}"/>
              </a:ext>
            </a:extLst>
          </p:cNvPr>
          <p:cNvCxnSpPr/>
          <p:nvPr/>
        </p:nvCxnSpPr>
        <p:spPr>
          <a:xfrm>
            <a:off x="2357403" y="1269655"/>
            <a:ext cx="224374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>
            <a:extLst>
              <a:ext uri="{FF2B5EF4-FFF2-40B4-BE49-F238E27FC236}">
                <a16:creationId xmlns:a16="http://schemas.microsoft.com/office/drawing/2014/main" id="{A4866A60-BD60-4CEE-A2F7-1817720AC1C0}"/>
              </a:ext>
            </a:extLst>
          </p:cNvPr>
          <p:cNvSpPr txBox="1"/>
          <p:nvPr/>
        </p:nvSpPr>
        <p:spPr>
          <a:xfrm rot="16200000">
            <a:off x="-33037" y="1247843"/>
            <a:ext cx="1274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D546B8C2-AD57-4A38-9D26-CEB182BA3C3F}"/>
              </a:ext>
            </a:extLst>
          </p:cNvPr>
          <p:cNvSpPr txBox="1"/>
          <p:nvPr/>
        </p:nvSpPr>
        <p:spPr>
          <a:xfrm>
            <a:off x="1384773" y="2378249"/>
            <a:ext cx="806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04201E3A-F2DD-4B0B-9619-DFE1130FE080}"/>
              </a:ext>
            </a:extLst>
          </p:cNvPr>
          <p:cNvSpPr txBox="1"/>
          <p:nvPr/>
        </p:nvSpPr>
        <p:spPr>
          <a:xfrm rot="16200000">
            <a:off x="-33037" y="4471103"/>
            <a:ext cx="1274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B8FD044F-4470-4F15-92BD-714C6CF09B61}"/>
              </a:ext>
            </a:extLst>
          </p:cNvPr>
          <p:cNvSpPr txBox="1"/>
          <p:nvPr/>
        </p:nvSpPr>
        <p:spPr>
          <a:xfrm>
            <a:off x="1384773" y="5601509"/>
            <a:ext cx="806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E67E0859-BC82-4BF1-A2A0-EB16EC77ADDA}"/>
              </a:ext>
            </a:extLst>
          </p:cNvPr>
          <p:cNvCxnSpPr>
            <a:cxnSpLocks/>
          </p:cNvCxnSpPr>
          <p:nvPr/>
        </p:nvCxnSpPr>
        <p:spPr>
          <a:xfrm>
            <a:off x="976882" y="4041476"/>
            <a:ext cx="1367154" cy="1374087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643F6831-9C13-4E4A-865E-5E83D1C74515}"/>
              </a:ext>
            </a:extLst>
          </p:cNvPr>
          <p:cNvCxnSpPr>
            <a:cxnSpLocks/>
          </p:cNvCxnSpPr>
          <p:nvPr/>
        </p:nvCxnSpPr>
        <p:spPr>
          <a:xfrm flipH="1">
            <a:off x="2342334" y="4954840"/>
            <a:ext cx="228600" cy="45720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>
            <a:extLst>
              <a:ext uri="{FF2B5EF4-FFF2-40B4-BE49-F238E27FC236}">
                <a16:creationId xmlns:a16="http://schemas.microsoft.com/office/drawing/2014/main" id="{567ACB20-3F6B-4534-ADF7-1AB6DE883103}"/>
              </a:ext>
            </a:extLst>
          </p:cNvPr>
          <p:cNvSpPr/>
          <p:nvPr/>
        </p:nvSpPr>
        <p:spPr>
          <a:xfrm>
            <a:off x="1604688" y="4673655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C6ABD426-72CF-45B6-88EC-F73B7A58616F}"/>
              </a:ext>
            </a:extLst>
          </p:cNvPr>
          <p:cNvSpPr/>
          <p:nvPr/>
        </p:nvSpPr>
        <p:spPr>
          <a:xfrm>
            <a:off x="1845367" y="1442437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72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D16BC-321F-40E7-9B90-D79E6F301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132656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=Solutions=</a:t>
            </a:r>
          </a:p>
        </p:txBody>
      </p:sp>
    </p:spTree>
    <p:extLst>
      <p:ext uri="{BB962C8B-B14F-4D97-AF65-F5344CB8AC3E}">
        <p14:creationId xmlns:p14="http://schemas.microsoft.com/office/powerpoint/2010/main" val="90942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45953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618454" y="1932232"/>
            <a:ext cx="1958033" cy="1990656"/>
            <a:chOff x="400435" y="49024"/>
            <a:chExt cx="1958033" cy="1990656"/>
          </a:xfrm>
        </p:grpSpPr>
        <p:sp>
          <p:nvSpPr>
            <p:cNvPr id="12" name="TextBox 11"/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97918" y="2493941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2981312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2743070" y="1932232"/>
            <a:ext cx="1958033" cy="1990656"/>
            <a:chOff x="400435" y="49024"/>
            <a:chExt cx="1958033" cy="1990656"/>
          </a:xfrm>
        </p:grpSpPr>
        <p:sp>
          <p:nvSpPr>
            <p:cNvPr id="32" name="TextBox 31"/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48" name="Table 47"/>
          <p:cNvGraphicFramePr>
            <a:graphicFrameLocks noGrp="1"/>
          </p:cNvGraphicFramePr>
          <p:nvPr>
            <p:extLst/>
          </p:nvPr>
        </p:nvGraphicFramePr>
        <p:xfrm>
          <a:off x="5116671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4882131" y="1932232"/>
            <a:ext cx="1958033" cy="1990656"/>
            <a:chOff x="400435" y="49024"/>
            <a:chExt cx="1958033" cy="1990656"/>
          </a:xfrm>
        </p:grpSpPr>
        <p:sp>
          <p:nvSpPr>
            <p:cNvPr id="50" name="TextBox 49"/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66" name="Table 65"/>
          <p:cNvGraphicFramePr>
            <a:graphicFrameLocks noGrp="1"/>
          </p:cNvGraphicFramePr>
          <p:nvPr>
            <p:extLst/>
          </p:nvPr>
        </p:nvGraphicFramePr>
        <p:xfrm>
          <a:off x="7252030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67" name="Group 66"/>
          <p:cNvGrpSpPr/>
          <p:nvPr/>
        </p:nvGrpSpPr>
        <p:grpSpPr>
          <a:xfrm>
            <a:off x="7010017" y="1932232"/>
            <a:ext cx="1958033" cy="1990656"/>
            <a:chOff x="400435" y="49024"/>
            <a:chExt cx="1958033" cy="1990656"/>
          </a:xfrm>
        </p:grpSpPr>
        <p:sp>
          <p:nvSpPr>
            <p:cNvPr id="68" name="TextBox 67"/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84" name="Table 83"/>
          <p:cNvGraphicFramePr>
            <a:graphicFrameLocks noGrp="1"/>
          </p:cNvGraphicFramePr>
          <p:nvPr>
            <p:extLst/>
          </p:nvPr>
        </p:nvGraphicFramePr>
        <p:xfrm>
          <a:off x="857700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85" name="Group 84"/>
          <p:cNvGrpSpPr/>
          <p:nvPr/>
        </p:nvGrpSpPr>
        <p:grpSpPr>
          <a:xfrm>
            <a:off x="583715" y="4221334"/>
            <a:ext cx="2004519" cy="1990656"/>
            <a:chOff x="353949" y="49024"/>
            <a:chExt cx="2004519" cy="1990656"/>
          </a:xfrm>
        </p:grpSpPr>
        <p:sp>
          <p:nvSpPr>
            <p:cNvPr id="86" name="TextBox 85"/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109665" y="4783043"/>
            <a:ext cx="42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>
            <p:extLst/>
          </p:nvPr>
        </p:nvGraphicFramePr>
        <p:xfrm>
          <a:off x="2993059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104" name="Group 103"/>
          <p:cNvGrpSpPr/>
          <p:nvPr/>
        </p:nvGrpSpPr>
        <p:grpSpPr>
          <a:xfrm>
            <a:off x="2708331" y="4221334"/>
            <a:ext cx="2004519" cy="1990656"/>
            <a:chOff x="353949" y="49024"/>
            <a:chExt cx="2004519" cy="1990656"/>
          </a:xfrm>
        </p:grpSpPr>
        <p:sp>
          <p:nvSpPr>
            <p:cNvPr id="105" name="TextBox 104"/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121" name="Table 120"/>
          <p:cNvGraphicFramePr>
            <a:graphicFrameLocks noGrp="1"/>
          </p:cNvGraphicFramePr>
          <p:nvPr>
            <p:extLst/>
          </p:nvPr>
        </p:nvGraphicFramePr>
        <p:xfrm>
          <a:off x="5128418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aphicFrame>
        <p:nvGraphicFramePr>
          <p:cNvPr id="139" name="Table 138"/>
          <p:cNvGraphicFramePr>
            <a:graphicFrameLocks noGrp="1"/>
          </p:cNvGraphicFramePr>
          <p:nvPr>
            <p:extLst/>
          </p:nvPr>
        </p:nvGraphicFramePr>
        <p:xfrm>
          <a:off x="7263777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157" name="Group 156"/>
          <p:cNvGrpSpPr/>
          <p:nvPr/>
        </p:nvGrpSpPr>
        <p:grpSpPr>
          <a:xfrm>
            <a:off x="4864876" y="4216809"/>
            <a:ext cx="2004519" cy="1990656"/>
            <a:chOff x="353949" y="49024"/>
            <a:chExt cx="2004519" cy="1990656"/>
          </a:xfrm>
        </p:grpSpPr>
        <p:sp>
          <p:nvSpPr>
            <p:cNvPr id="158" name="TextBox 157"/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6999488" y="4208554"/>
            <a:ext cx="2004519" cy="1990656"/>
            <a:chOff x="353949" y="49024"/>
            <a:chExt cx="2004519" cy="1990656"/>
          </a:xfrm>
        </p:grpSpPr>
        <p:sp>
          <p:nvSpPr>
            <p:cNvPr id="175" name="TextBox 174"/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0978" y="1270981"/>
            <a:ext cx="865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Convert the following Displacement vs. Time graphs into Velocity vs. Time graphs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3091" y="349910"/>
            <a:ext cx="59811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Drawing Motion Graphs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6284182" y="366832"/>
            <a:ext cx="2601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Level 1 =</a:t>
            </a:r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3287A0A0-1C80-4AA6-B452-CE04A8BB14AF}"/>
              </a:ext>
            </a:extLst>
          </p:cNvPr>
          <p:cNvCxnSpPr/>
          <p:nvPr/>
        </p:nvCxnSpPr>
        <p:spPr>
          <a:xfrm flipV="1">
            <a:off x="847093" y="2070731"/>
            <a:ext cx="1597787" cy="1599127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9C667D97-9925-42F0-A01F-3FE07FD7B413}"/>
              </a:ext>
            </a:extLst>
          </p:cNvPr>
          <p:cNvCxnSpPr/>
          <p:nvPr/>
        </p:nvCxnSpPr>
        <p:spPr>
          <a:xfrm flipV="1">
            <a:off x="2991197" y="2296300"/>
            <a:ext cx="444179" cy="136050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13B07BBF-A46A-432F-9944-3C7A434AD9EF}"/>
              </a:ext>
            </a:extLst>
          </p:cNvPr>
          <p:cNvCxnSpPr/>
          <p:nvPr/>
        </p:nvCxnSpPr>
        <p:spPr>
          <a:xfrm flipH="1" flipV="1">
            <a:off x="3433938" y="2296300"/>
            <a:ext cx="1157460" cy="471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CBCEE9AA-DE47-4E18-BFD6-D44ECADE3271}"/>
              </a:ext>
            </a:extLst>
          </p:cNvPr>
          <p:cNvCxnSpPr/>
          <p:nvPr/>
        </p:nvCxnSpPr>
        <p:spPr>
          <a:xfrm>
            <a:off x="5116032" y="2285217"/>
            <a:ext cx="460846" cy="930595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D13BB367-3EC0-4181-885D-C707383DF8AC}"/>
              </a:ext>
            </a:extLst>
          </p:cNvPr>
          <p:cNvCxnSpPr/>
          <p:nvPr/>
        </p:nvCxnSpPr>
        <p:spPr>
          <a:xfrm flipV="1">
            <a:off x="5576125" y="2768160"/>
            <a:ext cx="465209" cy="44857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6FC52F5B-DF16-4DDD-B1BA-AE9A4685B8DB}"/>
              </a:ext>
            </a:extLst>
          </p:cNvPr>
          <p:cNvCxnSpPr/>
          <p:nvPr/>
        </p:nvCxnSpPr>
        <p:spPr>
          <a:xfrm flipH="1">
            <a:off x="6041334" y="2768159"/>
            <a:ext cx="665706" cy="1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0873B90F-6026-49E8-BB0B-FC1F7C8ED971}"/>
              </a:ext>
            </a:extLst>
          </p:cNvPr>
          <p:cNvCxnSpPr/>
          <p:nvPr/>
        </p:nvCxnSpPr>
        <p:spPr>
          <a:xfrm flipH="1">
            <a:off x="7273231" y="2074632"/>
            <a:ext cx="882695" cy="45392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A5D4E571-105E-4BF3-A6A4-DEEE623E649B}"/>
              </a:ext>
            </a:extLst>
          </p:cNvPr>
          <p:cNvCxnSpPr/>
          <p:nvPr/>
        </p:nvCxnSpPr>
        <p:spPr>
          <a:xfrm>
            <a:off x="8155925" y="2071244"/>
            <a:ext cx="483564" cy="1380692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5418CD4B-B5A4-4693-AE0B-281FD295EA33}"/>
              </a:ext>
            </a:extLst>
          </p:cNvPr>
          <p:cNvCxnSpPr/>
          <p:nvPr/>
        </p:nvCxnSpPr>
        <p:spPr>
          <a:xfrm flipV="1">
            <a:off x="8639489" y="3452560"/>
            <a:ext cx="212741" cy="33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A90AED53-23F9-4A32-87AF-0125952A0D1D}"/>
              </a:ext>
            </a:extLst>
          </p:cNvPr>
          <p:cNvCxnSpPr>
            <a:cxnSpLocks/>
          </p:cNvCxnSpPr>
          <p:nvPr/>
        </p:nvCxnSpPr>
        <p:spPr>
          <a:xfrm flipV="1">
            <a:off x="3451141" y="4592595"/>
            <a:ext cx="0" cy="68185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5148A35F-D73D-47F7-86C3-481C06AB6557}"/>
              </a:ext>
            </a:extLst>
          </p:cNvPr>
          <p:cNvCxnSpPr/>
          <p:nvPr/>
        </p:nvCxnSpPr>
        <p:spPr>
          <a:xfrm flipV="1">
            <a:off x="856427" y="5044467"/>
            <a:ext cx="1600200" cy="2348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6C15F412-A83B-4F73-AE4F-BEBD5F067D6D}"/>
              </a:ext>
            </a:extLst>
          </p:cNvPr>
          <p:cNvCxnSpPr/>
          <p:nvPr/>
        </p:nvCxnSpPr>
        <p:spPr>
          <a:xfrm flipH="1" flipV="1">
            <a:off x="5586821" y="5038996"/>
            <a:ext cx="0" cy="685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614147AA-6010-4C67-A0A8-C43AC0CB7F24}"/>
              </a:ext>
            </a:extLst>
          </p:cNvPr>
          <p:cNvCxnSpPr>
            <a:cxnSpLocks/>
          </p:cNvCxnSpPr>
          <p:nvPr/>
        </p:nvCxnSpPr>
        <p:spPr>
          <a:xfrm flipH="1" flipV="1">
            <a:off x="6043486" y="5048521"/>
            <a:ext cx="252" cy="2286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AD7EA18D-8643-4363-A7BA-AF32A161A294}"/>
              </a:ext>
            </a:extLst>
          </p:cNvPr>
          <p:cNvCxnSpPr/>
          <p:nvPr/>
        </p:nvCxnSpPr>
        <p:spPr>
          <a:xfrm flipV="1">
            <a:off x="2992984" y="4592595"/>
            <a:ext cx="457200" cy="2746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EC501310-772A-489B-BCE0-34E35DCA0376}"/>
              </a:ext>
            </a:extLst>
          </p:cNvPr>
          <p:cNvCxnSpPr>
            <a:cxnSpLocks/>
          </p:cNvCxnSpPr>
          <p:nvPr/>
        </p:nvCxnSpPr>
        <p:spPr>
          <a:xfrm flipV="1">
            <a:off x="3445651" y="5278403"/>
            <a:ext cx="1143000" cy="0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6DBA8B5E-8BAE-4F90-9356-AA5BD8B056FC}"/>
              </a:ext>
            </a:extLst>
          </p:cNvPr>
          <p:cNvCxnSpPr/>
          <p:nvPr/>
        </p:nvCxnSpPr>
        <p:spPr>
          <a:xfrm flipV="1">
            <a:off x="5127024" y="5728030"/>
            <a:ext cx="457200" cy="2746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1D61246B-C199-447A-A9C5-EC6C9E8959C8}"/>
              </a:ext>
            </a:extLst>
          </p:cNvPr>
          <p:cNvCxnSpPr/>
          <p:nvPr/>
        </p:nvCxnSpPr>
        <p:spPr>
          <a:xfrm flipV="1">
            <a:off x="6040563" y="5280155"/>
            <a:ext cx="685800" cy="2746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7B4B3733-D6B6-48F9-95B2-3708EF541670}"/>
              </a:ext>
            </a:extLst>
          </p:cNvPr>
          <p:cNvCxnSpPr>
            <a:cxnSpLocks/>
          </p:cNvCxnSpPr>
          <p:nvPr/>
        </p:nvCxnSpPr>
        <p:spPr>
          <a:xfrm flipV="1">
            <a:off x="5583363" y="5045346"/>
            <a:ext cx="457200" cy="0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E39800C0-A9DF-41C2-A741-26510A70F113}"/>
              </a:ext>
            </a:extLst>
          </p:cNvPr>
          <p:cNvCxnSpPr>
            <a:cxnSpLocks/>
          </p:cNvCxnSpPr>
          <p:nvPr/>
        </p:nvCxnSpPr>
        <p:spPr>
          <a:xfrm flipV="1">
            <a:off x="8177265" y="5159626"/>
            <a:ext cx="0" cy="813501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CB0D37EF-5DC7-468D-96E5-B6A4EC49C88B}"/>
              </a:ext>
            </a:extLst>
          </p:cNvPr>
          <p:cNvCxnSpPr>
            <a:cxnSpLocks/>
          </p:cNvCxnSpPr>
          <p:nvPr/>
        </p:nvCxnSpPr>
        <p:spPr>
          <a:xfrm flipV="1">
            <a:off x="8634090" y="5274481"/>
            <a:ext cx="0" cy="685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241D1453-96DE-42F4-B434-E1949334EAD8}"/>
              </a:ext>
            </a:extLst>
          </p:cNvPr>
          <p:cNvCxnSpPr/>
          <p:nvPr/>
        </p:nvCxnSpPr>
        <p:spPr>
          <a:xfrm>
            <a:off x="7261753" y="5159626"/>
            <a:ext cx="917100" cy="3195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521E8A0F-CF24-494D-B0F1-7E0EEC4FEF1B}"/>
              </a:ext>
            </a:extLst>
          </p:cNvPr>
          <p:cNvCxnSpPr>
            <a:cxnSpLocks/>
          </p:cNvCxnSpPr>
          <p:nvPr/>
        </p:nvCxnSpPr>
        <p:spPr>
          <a:xfrm flipV="1">
            <a:off x="8177867" y="5964764"/>
            <a:ext cx="457200" cy="0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CD0935CE-2F1A-4E97-9035-C2BA8A193151}"/>
              </a:ext>
            </a:extLst>
          </p:cNvPr>
          <p:cNvCxnSpPr>
            <a:cxnSpLocks/>
          </p:cNvCxnSpPr>
          <p:nvPr/>
        </p:nvCxnSpPr>
        <p:spPr>
          <a:xfrm flipV="1">
            <a:off x="8637449" y="5278086"/>
            <a:ext cx="228600" cy="0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A432B1F-98D1-427E-A6B4-ED94C81614E3}"/>
              </a:ext>
            </a:extLst>
          </p:cNvPr>
          <p:cNvSpPr txBox="1"/>
          <p:nvPr/>
        </p:nvSpPr>
        <p:spPr>
          <a:xfrm rot="18926546">
            <a:off x="1186044" y="2669563"/>
            <a:ext cx="660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m/s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C9D938FF-A79C-44C8-9CDE-4E6A04BA9498}"/>
              </a:ext>
            </a:extLst>
          </p:cNvPr>
          <p:cNvSpPr txBox="1"/>
          <p:nvPr/>
        </p:nvSpPr>
        <p:spPr>
          <a:xfrm rot="17290747">
            <a:off x="2842709" y="2545735"/>
            <a:ext cx="660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 m/s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80082C3-F298-481A-9838-680419D3BA0E}"/>
              </a:ext>
            </a:extLst>
          </p:cNvPr>
          <p:cNvSpPr txBox="1"/>
          <p:nvPr/>
        </p:nvSpPr>
        <p:spPr>
          <a:xfrm>
            <a:off x="3656576" y="2026938"/>
            <a:ext cx="660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 m/s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FCD706C4-BE5A-455A-8DB8-A8BB9C3DB1B5}"/>
              </a:ext>
            </a:extLst>
          </p:cNvPr>
          <p:cNvSpPr txBox="1"/>
          <p:nvPr/>
        </p:nvSpPr>
        <p:spPr>
          <a:xfrm rot="3826947">
            <a:off x="5069634" y="2505684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 m/s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FAB46D87-25D6-41FB-A0D2-F0B70356F881}"/>
              </a:ext>
            </a:extLst>
          </p:cNvPr>
          <p:cNvSpPr txBox="1"/>
          <p:nvPr/>
        </p:nvSpPr>
        <p:spPr>
          <a:xfrm rot="18954261">
            <a:off x="5549580" y="2929847"/>
            <a:ext cx="660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m/s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762C757D-92C8-4511-AE2E-42ABB2290EDE}"/>
              </a:ext>
            </a:extLst>
          </p:cNvPr>
          <p:cNvSpPr txBox="1"/>
          <p:nvPr/>
        </p:nvSpPr>
        <p:spPr>
          <a:xfrm>
            <a:off x="6046283" y="2493941"/>
            <a:ext cx="660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 m/s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C107629D-16E9-4E2D-BC2E-2A2F756E5548}"/>
              </a:ext>
            </a:extLst>
          </p:cNvPr>
          <p:cNvSpPr txBox="1"/>
          <p:nvPr/>
        </p:nvSpPr>
        <p:spPr>
          <a:xfrm rot="19968071">
            <a:off x="7245184" y="2047726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0.5 m/s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4BAD67EE-11CA-4825-B26D-C12BEA7330F2}"/>
              </a:ext>
            </a:extLst>
          </p:cNvPr>
          <p:cNvSpPr txBox="1"/>
          <p:nvPr/>
        </p:nvSpPr>
        <p:spPr>
          <a:xfrm rot="4238548">
            <a:off x="8135290" y="2520091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-3 m/s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D3061F4F-6B0F-4873-A616-D7056FCCE08F}"/>
              </a:ext>
            </a:extLst>
          </p:cNvPr>
          <p:cNvSpPr txBox="1"/>
          <p:nvPr/>
        </p:nvSpPr>
        <p:spPr>
          <a:xfrm>
            <a:off x="8560418" y="3127763"/>
            <a:ext cx="66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 m/s</a:t>
            </a:r>
          </a:p>
        </p:txBody>
      </p:sp>
    </p:spTree>
    <p:extLst>
      <p:ext uri="{BB962C8B-B14F-4D97-AF65-F5344CB8AC3E}">
        <p14:creationId xmlns:p14="http://schemas.microsoft.com/office/powerpoint/2010/main" val="459941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" name="Table 191">
            <a:extLst>
              <a:ext uri="{FF2B5EF4-FFF2-40B4-BE49-F238E27FC236}">
                <a16:creationId xmlns:a16="http://schemas.microsoft.com/office/drawing/2014/main" id="{5AECC70B-656E-4A4D-B51B-795770C3D19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5953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193" name="Group 192">
            <a:extLst>
              <a:ext uri="{FF2B5EF4-FFF2-40B4-BE49-F238E27FC236}">
                <a16:creationId xmlns:a16="http://schemas.microsoft.com/office/drawing/2014/main" id="{B2CBBE8F-E2D0-433F-B7C2-8DAF2D8DB25C}"/>
              </a:ext>
            </a:extLst>
          </p:cNvPr>
          <p:cNvGrpSpPr/>
          <p:nvPr/>
        </p:nvGrpSpPr>
        <p:grpSpPr>
          <a:xfrm>
            <a:off x="618454" y="1932232"/>
            <a:ext cx="1958033" cy="1990656"/>
            <a:chOff x="400435" y="49024"/>
            <a:chExt cx="1958033" cy="1990656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C0BE61B5-0103-4B49-95B6-CC7C767C3833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650A4949-8B25-45AB-8CF5-3E8920E304AB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3E03BB14-2E77-4072-B4A9-45EFFE354CA3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6EBBD267-2520-4F81-AE6D-914455664A0B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4F64373A-31C1-46AD-B81C-4D6A398084DA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8C422028-3D7B-4D8B-AF25-E9B619AD55BA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DFE0940C-C318-4E3A-9E79-E44BCFFF4EC3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6C432D85-BB53-409B-864C-DD0985DE9789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0685079B-B349-4934-BF14-2FF147783BA7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AA41E18B-CC3B-4F78-AE27-4733A8A68CA2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C2E5AAA1-103C-4E8B-B395-D3A3F1031ED8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31916BF0-1D0C-4F77-84A9-33DC4AA926CE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4713F57A-6649-4C37-8171-9DE4822B3EE7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933A57B6-ECC4-4D80-98A2-8DD7F2F98E67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931D461B-FB82-4B02-87B2-B7CC0EBBFA7A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48A6CCB1-E8B1-4AB6-9713-A07A5DEFC726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211" name="Table 210">
            <a:extLst>
              <a:ext uri="{FF2B5EF4-FFF2-40B4-BE49-F238E27FC236}">
                <a16:creationId xmlns:a16="http://schemas.microsoft.com/office/drawing/2014/main" id="{70FEEF68-C18A-4A68-96A3-F9F476056CD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81312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12" name="Group 211">
            <a:extLst>
              <a:ext uri="{FF2B5EF4-FFF2-40B4-BE49-F238E27FC236}">
                <a16:creationId xmlns:a16="http://schemas.microsoft.com/office/drawing/2014/main" id="{5E23DB42-3C47-472D-AC7B-919CAD96B0F9}"/>
              </a:ext>
            </a:extLst>
          </p:cNvPr>
          <p:cNvGrpSpPr/>
          <p:nvPr/>
        </p:nvGrpSpPr>
        <p:grpSpPr>
          <a:xfrm>
            <a:off x="2743070" y="1932232"/>
            <a:ext cx="1958033" cy="1990656"/>
            <a:chOff x="400435" y="49024"/>
            <a:chExt cx="1958033" cy="1990656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4334F6CB-FD5A-4A2E-9D83-6D0774C07F35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483E9410-DB52-4720-8D4E-7A56DD3BF906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5CC85E9D-58E8-4930-9D0D-0E5CF9157B5F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3ECD8F70-A3BE-49EC-9F53-3AF250E3C869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287F04A1-CFA5-4A38-9929-3589ECF7D189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7EB97E2E-73F3-4B8B-AA17-F39D4B57A2EC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D44C0260-AD1A-4ED1-9360-E0DF61C5A8A0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9CBEA071-B2A7-4CD8-9107-D7A0AA40C8B8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BA6EEE7F-5864-41CE-8142-1E222ADA749B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51AE59F1-3E23-44B5-B174-C8D327933D25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AC89FC30-24F5-4DE5-AE4E-5838AFA6D965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538CCCB0-95B9-4DCC-971A-A786D5D3371A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1809423B-C00E-4281-87C9-81C7BE1B0A58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2E67C38F-A5A1-4A40-9623-B71F6F344A5B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7366D72D-5BBD-4600-8832-BB805A40C664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15C017FA-86E2-496C-B34E-4170D9F83BB9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229" name="Table 228">
            <a:extLst>
              <a:ext uri="{FF2B5EF4-FFF2-40B4-BE49-F238E27FC236}">
                <a16:creationId xmlns:a16="http://schemas.microsoft.com/office/drawing/2014/main" id="{3BDA168F-266B-40E0-85A3-1C484C8A0FE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16671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30" name="Group 229">
            <a:extLst>
              <a:ext uri="{FF2B5EF4-FFF2-40B4-BE49-F238E27FC236}">
                <a16:creationId xmlns:a16="http://schemas.microsoft.com/office/drawing/2014/main" id="{7AAAD36F-045A-4D09-A500-8E7F93007AC1}"/>
              </a:ext>
            </a:extLst>
          </p:cNvPr>
          <p:cNvGrpSpPr/>
          <p:nvPr/>
        </p:nvGrpSpPr>
        <p:grpSpPr>
          <a:xfrm>
            <a:off x="4882131" y="1932232"/>
            <a:ext cx="1958033" cy="1990656"/>
            <a:chOff x="400435" y="49024"/>
            <a:chExt cx="1958033" cy="1990656"/>
          </a:xfrm>
        </p:grpSpPr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795ED5AC-C433-4D12-AB14-F96320E5FB5B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344EB8E6-7542-4342-BB1B-99D43133C138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DEE7A641-9264-46B5-8714-CB49354B8E38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DFEF39DE-0EF6-47E9-9CF3-9206B05C2800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761E4368-A703-4CD7-AAED-BD8610E41E0B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8050A070-BADD-4FAE-9EA0-661636BB23C7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946DFA75-DB23-4946-A75F-54DF0D4A4501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1FE64F8B-93B3-4726-AA19-591535C4C079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785C1DD4-A7DF-4F02-AC13-1F730F828FEA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F023E3C9-7C80-46AB-B4D4-03B81EBA9649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1B411EC8-A19E-4349-A137-F7D4A4329B02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79595E02-C519-4B20-A3F3-B20EA0FB21AB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607DA159-72B9-4034-8294-9430D61E9BAC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D2DE4206-64E5-49DE-B2A2-F52D5BA0C153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09B951EA-38A3-4BC0-9102-289B31C6AD57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BBED40EE-6E82-4FAC-80CC-5D0B134D513D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247" name="Table 246">
            <a:extLst>
              <a:ext uri="{FF2B5EF4-FFF2-40B4-BE49-F238E27FC236}">
                <a16:creationId xmlns:a16="http://schemas.microsoft.com/office/drawing/2014/main" id="{2701DC64-3C79-403C-A56D-A54B77A1F5A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52030" y="2075256"/>
          <a:ext cx="1600200" cy="1600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48" name="Group 247">
            <a:extLst>
              <a:ext uri="{FF2B5EF4-FFF2-40B4-BE49-F238E27FC236}">
                <a16:creationId xmlns:a16="http://schemas.microsoft.com/office/drawing/2014/main" id="{93169F15-EA11-4122-B4B6-59C8A031DE69}"/>
              </a:ext>
            </a:extLst>
          </p:cNvPr>
          <p:cNvGrpSpPr/>
          <p:nvPr/>
        </p:nvGrpSpPr>
        <p:grpSpPr>
          <a:xfrm>
            <a:off x="7010017" y="1932232"/>
            <a:ext cx="1958033" cy="1990656"/>
            <a:chOff x="400435" y="49024"/>
            <a:chExt cx="1958033" cy="1990656"/>
          </a:xfrm>
        </p:grpSpPr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397CAC97-65AB-4388-94A0-7AB3FA14D5D5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E1F8BFC8-4DB6-49CE-BEFA-E5015BFDF6E4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3F4EFF98-4807-4DD9-BAAF-AF6E9BBADEEB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21490436-31D9-49A9-957A-7294C6C0773F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29B54895-A003-43A2-BCA4-B79FD426B7CF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666B5E6D-AFA6-40EF-848E-BE0ACFB61500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4D26D430-2ECB-4C40-8245-0D8FF1F5432A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FD49B686-51CA-41CA-808A-012A36F25E93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B5798BC0-2400-4ABA-94EF-1FB47F72AFBE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7A630CEC-51BD-4BE7-8529-2A3606429733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92C7B2F7-F8C7-4D58-AB5F-6BA0D74557F9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4DFDEAC4-49E2-462C-A1F1-A453B28C088B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DBB4224C-F378-41DC-A6B7-A93CA11DD4B9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4DD25E0C-D0F4-4BE0-8916-D1EBAF024BBD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49DC0AE9-C735-456F-BFC9-0F0A9BE3A5D1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06243EC6-E793-4D88-8AAC-8585BFE15916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288" name="Table 287">
            <a:extLst>
              <a:ext uri="{FF2B5EF4-FFF2-40B4-BE49-F238E27FC236}">
                <a16:creationId xmlns:a16="http://schemas.microsoft.com/office/drawing/2014/main" id="{DA25BD6A-BE07-421F-B1F0-D570E7751B9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57700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289" name="Group 288">
            <a:extLst>
              <a:ext uri="{FF2B5EF4-FFF2-40B4-BE49-F238E27FC236}">
                <a16:creationId xmlns:a16="http://schemas.microsoft.com/office/drawing/2014/main" id="{6D8E5B83-1E43-48A7-8832-5CE5E1E1E43A}"/>
              </a:ext>
            </a:extLst>
          </p:cNvPr>
          <p:cNvGrpSpPr/>
          <p:nvPr/>
        </p:nvGrpSpPr>
        <p:grpSpPr>
          <a:xfrm>
            <a:off x="583715" y="4221334"/>
            <a:ext cx="2004519" cy="1990656"/>
            <a:chOff x="353949" y="49024"/>
            <a:chExt cx="2004519" cy="1990656"/>
          </a:xfrm>
        </p:grpSpPr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DB0B6B29-599E-4000-AE9D-5C986CF16BBA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ACAAD904-A35A-43E1-A182-D64D14412802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C3C2AC9A-8F77-4E46-AAD6-A31BB0498C71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4B5F9305-2CCB-402C-AE60-1757659F2558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EFDD4EB3-7045-46DF-B0F7-27879E819EF2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B09D3057-5898-47C8-A2F1-6DF664BC7B53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6A728E87-A498-4125-90CF-FBBD902B73CD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D2958BC8-5034-4399-9DEC-252237226391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3FB31FDD-563F-4C5D-9A60-64493A53D6C7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F86DA2FD-FCA2-47F6-8B88-2663AF566E9E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94F28BAC-3086-475C-A539-236C79F5E476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E755A3FD-95FF-4498-8D98-6DBE36EA7A36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089DFDA3-E13A-4D91-816D-1A42A684FCBA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B886CF8B-15A4-4768-B808-EC7BA4C55B2D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DDF5DC8F-22F2-4689-A1EA-569CE3A1FC74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5F250079-D856-407C-9667-2D334E51315D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328" name="Table 327">
            <a:extLst>
              <a:ext uri="{FF2B5EF4-FFF2-40B4-BE49-F238E27FC236}">
                <a16:creationId xmlns:a16="http://schemas.microsoft.com/office/drawing/2014/main" id="{6FC1C87A-562A-4F3A-92E3-48261EA5E60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93059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329" name="Group 328">
            <a:extLst>
              <a:ext uri="{FF2B5EF4-FFF2-40B4-BE49-F238E27FC236}">
                <a16:creationId xmlns:a16="http://schemas.microsoft.com/office/drawing/2014/main" id="{8431EB13-6F1A-4205-993A-7B25617243E6}"/>
              </a:ext>
            </a:extLst>
          </p:cNvPr>
          <p:cNvGrpSpPr/>
          <p:nvPr/>
        </p:nvGrpSpPr>
        <p:grpSpPr>
          <a:xfrm>
            <a:off x="2708331" y="4221334"/>
            <a:ext cx="2004519" cy="1990656"/>
            <a:chOff x="353949" y="49024"/>
            <a:chExt cx="2004519" cy="1990656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59210BCE-3CAF-4FCC-BF02-21E06A4621B3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CDE44FB0-5BA8-4BED-BC89-DD07A003B85C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557943A9-323F-4AA2-B868-670AAD0C22A0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3FF5D2A6-B17F-487B-B0DA-7247829C6E3D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95D5BB1E-888F-4AF5-B83A-0AF01F893686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9D6941B2-9E79-438A-8D04-2F4FC013308C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C73CF4C3-FE13-4545-A3BC-B6C6572BEF48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AB1AF290-3CA4-4C62-9528-EC557C4952AA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A581606E-ECE2-4885-90C2-B3A9D1C6BBBD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AD72CD80-81B7-4A8D-AB06-93ED8201B20C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6E9CED49-E0E6-4D00-B008-A96EF868821F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6517EE63-4D2F-42A3-814F-36FAAE8FD09B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4D6AA029-9B5B-4B66-9DAB-2A293CDF4DD9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E75F6BAF-DE12-4382-95D7-63724EB34182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D56552BC-944F-4BDF-9CC3-BB4A556DB6EA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BC8F1888-DB2B-407F-964A-B9ADDDBAECB3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aphicFrame>
        <p:nvGraphicFramePr>
          <p:cNvPr id="346" name="Table 345">
            <a:extLst>
              <a:ext uri="{FF2B5EF4-FFF2-40B4-BE49-F238E27FC236}">
                <a16:creationId xmlns:a16="http://schemas.microsoft.com/office/drawing/2014/main" id="{0810CD14-3D5C-429D-B18D-C6858FF60C2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28418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aphicFrame>
        <p:nvGraphicFramePr>
          <p:cNvPr id="347" name="Table 346">
            <a:extLst>
              <a:ext uri="{FF2B5EF4-FFF2-40B4-BE49-F238E27FC236}">
                <a16:creationId xmlns:a16="http://schemas.microsoft.com/office/drawing/2014/main" id="{F8DFD184-D43B-475F-B90B-41E1D87F6C0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63777" y="4364358"/>
          <a:ext cx="1600200" cy="16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grpSp>
        <p:nvGrpSpPr>
          <p:cNvPr id="348" name="Group 347">
            <a:extLst>
              <a:ext uri="{FF2B5EF4-FFF2-40B4-BE49-F238E27FC236}">
                <a16:creationId xmlns:a16="http://schemas.microsoft.com/office/drawing/2014/main" id="{0A2F98DD-38FF-471C-9698-21131B9C5ABA}"/>
              </a:ext>
            </a:extLst>
          </p:cNvPr>
          <p:cNvGrpSpPr/>
          <p:nvPr/>
        </p:nvGrpSpPr>
        <p:grpSpPr>
          <a:xfrm>
            <a:off x="4864876" y="4216809"/>
            <a:ext cx="2004519" cy="1990656"/>
            <a:chOff x="353949" y="49024"/>
            <a:chExt cx="2004519" cy="1990656"/>
          </a:xfrm>
        </p:grpSpPr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468DB7E1-641F-4829-A99C-A27426B64BA9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8203FA7A-7578-4E0A-AFBA-99E1A8E7B8FC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A2901032-80FF-422C-AB1D-74B65CF69D7E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C23EED18-A8D4-44D6-BE14-31891C560044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3DF8B523-EA16-4978-8215-DE1ABD030775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FA51E00F-45E9-4512-9D44-7C29F31A800C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1789FF7C-27B5-466D-9D25-57453D99CC8E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457A735E-FC9D-4890-A587-5E75EA58D0B9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22FC3036-714F-44BF-B8E8-73C4BEC567FB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EC145265-9B15-4AD0-8A28-98A452F840AB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13EAECFF-56B9-45CF-A9C5-A25BCE686077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F4D8E8DC-3214-4FF4-8FF4-C2DD5C454248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12CE58BB-9064-4585-A49D-E62397418A27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97E8CFEA-FAEA-4C7F-878F-BB7A2D7E0BF1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D5247008-EE17-4863-BC5D-A3094FDFEDD0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E129CCCE-08F4-4081-8D6D-4FCB47F076CC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A0A51C02-CC86-4A38-A218-4BFFFAB2648B}"/>
              </a:ext>
            </a:extLst>
          </p:cNvPr>
          <p:cNvGrpSpPr/>
          <p:nvPr/>
        </p:nvGrpSpPr>
        <p:grpSpPr>
          <a:xfrm>
            <a:off x="6999488" y="4208554"/>
            <a:ext cx="2004519" cy="1990656"/>
            <a:chOff x="353949" y="49024"/>
            <a:chExt cx="2004519" cy="1990656"/>
          </a:xfrm>
        </p:grpSpPr>
        <p:sp>
          <p:nvSpPr>
            <p:cNvPr id="366" name="TextBox 365">
              <a:extLst>
                <a:ext uri="{FF2B5EF4-FFF2-40B4-BE49-F238E27FC236}">
                  <a16:creationId xmlns:a16="http://schemas.microsoft.com/office/drawing/2014/main" id="{7FDE9519-1589-4688-A257-8C3288DAB9B7}"/>
                </a:ext>
              </a:extLst>
            </p:cNvPr>
            <p:cNvSpPr txBox="1"/>
            <p:nvPr/>
          </p:nvSpPr>
          <p:spPr>
            <a:xfrm>
              <a:off x="353949" y="1426925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-2</a:t>
              </a:r>
              <a:endParaRPr lang="en-US" dirty="0">
                <a:latin typeface="+mj-lt"/>
              </a:endParaRP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450E740E-2E28-4B68-88B4-592C0EB9C0A6}"/>
                </a:ext>
              </a:extLst>
            </p:cNvPr>
            <p:cNvSpPr txBox="1"/>
            <p:nvPr/>
          </p:nvSpPr>
          <p:spPr>
            <a:xfrm>
              <a:off x="353949" y="120010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-1</a:t>
              </a:r>
              <a:endParaRPr lang="en-US" dirty="0">
                <a:latin typeface="+mj-lt"/>
              </a:endParaRP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8F814C80-43AF-43D9-8253-6D1BBC042042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C17DD534-0604-419B-9120-A96692D5B083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226E8C20-D5F8-4F13-8758-11C1C57D037C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9DC08024-11DC-4774-88B0-1E61EA0C5CB4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C3686EDE-EE12-4FA0-B47B-E7B90F4F85D3}"/>
                </a:ext>
              </a:extLst>
            </p:cNvPr>
            <p:cNvSpPr txBox="1"/>
            <p:nvPr/>
          </p:nvSpPr>
          <p:spPr>
            <a:xfrm>
              <a:off x="400436" y="49024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18C000A3-03C3-4FC7-A7FB-1EC4A2D9A0F8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CADE2AB0-B506-4891-9784-007F8B3C14CB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2BC11FB8-0780-4D4E-95AA-BA9DF0299A63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F6EFB95C-E36F-420E-9FC1-33B27EE2560B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B1B02AE4-58B5-4F46-9721-1CEE6C833928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6D8A9E62-415C-4161-830A-8293C0467060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379" name="TextBox 378">
              <a:extLst>
                <a:ext uri="{FF2B5EF4-FFF2-40B4-BE49-F238E27FC236}">
                  <a16:creationId xmlns:a16="http://schemas.microsoft.com/office/drawing/2014/main" id="{FDDD15D3-686E-41D4-943E-B87A2BD07F33}"/>
                </a:ext>
              </a:extLst>
            </p:cNvPr>
            <p:cNvSpPr txBox="1"/>
            <p:nvPr/>
          </p:nvSpPr>
          <p:spPr>
            <a:xfrm>
              <a:off x="2095254" y="17605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7</a:t>
              </a:r>
              <a:endParaRPr lang="en-US" dirty="0">
                <a:latin typeface="+mj-lt"/>
              </a:endParaRPr>
            </a:p>
          </p:txBody>
        </p:sp>
        <p:sp>
          <p:nvSpPr>
            <p:cNvPr id="380" name="TextBox 379">
              <a:extLst>
                <a:ext uri="{FF2B5EF4-FFF2-40B4-BE49-F238E27FC236}">
                  <a16:creationId xmlns:a16="http://schemas.microsoft.com/office/drawing/2014/main" id="{36488CBE-00F8-4239-AE40-DD25538C3CF2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80EB5641-AF3D-4BAD-8E03-C985A215B499}"/>
                </a:ext>
              </a:extLst>
            </p:cNvPr>
            <p:cNvSpPr txBox="1"/>
            <p:nvPr/>
          </p:nvSpPr>
          <p:spPr>
            <a:xfrm>
              <a:off x="357186" y="16537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j-lt"/>
                </a:rPr>
                <a:t>-3</a:t>
              </a:r>
              <a:endParaRPr lang="en-US" dirty="0">
                <a:latin typeface="+mj-lt"/>
              </a:endParaRPr>
            </a:p>
          </p:txBody>
        </p:sp>
      </p:grp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76B821BF-003B-45D5-84A3-1707F5B54E9F}"/>
              </a:ext>
            </a:extLst>
          </p:cNvPr>
          <p:cNvCxnSpPr/>
          <p:nvPr/>
        </p:nvCxnSpPr>
        <p:spPr>
          <a:xfrm flipV="1">
            <a:off x="3457491" y="4588651"/>
            <a:ext cx="0" cy="688641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>
            <a:extLst>
              <a:ext uri="{FF2B5EF4-FFF2-40B4-BE49-F238E27FC236}">
                <a16:creationId xmlns:a16="http://schemas.microsoft.com/office/drawing/2014/main" id="{CAA4464F-9693-4273-96A4-AD29F764AD7E}"/>
              </a:ext>
            </a:extLst>
          </p:cNvPr>
          <p:cNvCxnSpPr/>
          <p:nvPr/>
        </p:nvCxnSpPr>
        <p:spPr>
          <a:xfrm flipV="1">
            <a:off x="3910458" y="4593378"/>
            <a:ext cx="0" cy="688641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Connector 412">
            <a:extLst>
              <a:ext uri="{FF2B5EF4-FFF2-40B4-BE49-F238E27FC236}">
                <a16:creationId xmlns:a16="http://schemas.microsoft.com/office/drawing/2014/main" id="{8D8ACB25-71FB-48E1-B955-57D005CFA223}"/>
              </a:ext>
            </a:extLst>
          </p:cNvPr>
          <p:cNvCxnSpPr/>
          <p:nvPr/>
        </p:nvCxnSpPr>
        <p:spPr>
          <a:xfrm flipV="1">
            <a:off x="857956" y="5512122"/>
            <a:ext cx="1600200" cy="234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3C395E67-1560-4459-8EF5-BFBAD93ADF5E}"/>
              </a:ext>
            </a:extLst>
          </p:cNvPr>
          <p:cNvCxnSpPr/>
          <p:nvPr/>
        </p:nvCxnSpPr>
        <p:spPr>
          <a:xfrm flipV="1">
            <a:off x="3457395" y="4588879"/>
            <a:ext cx="457200" cy="274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3816D7AD-5C51-47F8-BA74-45B853E7E2E0}"/>
              </a:ext>
            </a:extLst>
          </p:cNvPr>
          <p:cNvCxnSpPr/>
          <p:nvPr/>
        </p:nvCxnSpPr>
        <p:spPr>
          <a:xfrm flipH="1" flipV="1">
            <a:off x="5816022" y="4823482"/>
            <a:ext cx="0" cy="44666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402500F6-9CA5-4B05-9E86-69FB0045AD24}"/>
              </a:ext>
            </a:extLst>
          </p:cNvPr>
          <p:cNvCxnSpPr/>
          <p:nvPr/>
        </p:nvCxnSpPr>
        <p:spPr>
          <a:xfrm flipH="1" flipV="1">
            <a:off x="6047813" y="5281894"/>
            <a:ext cx="0" cy="44666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37C5AE2E-7386-4E95-90F0-ACC5D846A8F6}"/>
              </a:ext>
            </a:extLst>
          </p:cNvPr>
          <p:cNvCxnSpPr/>
          <p:nvPr/>
        </p:nvCxnSpPr>
        <p:spPr>
          <a:xfrm flipV="1">
            <a:off x="2995272" y="5278481"/>
            <a:ext cx="457200" cy="274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875AF676-FEB0-4FEF-B5C2-A3FBAF326F79}"/>
              </a:ext>
            </a:extLst>
          </p:cNvPr>
          <p:cNvCxnSpPr/>
          <p:nvPr/>
        </p:nvCxnSpPr>
        <p:spPr>
          <a:xfrm flipV="1">
            <a:off x="3914594" y="5278403"/>
            <a:ext cx="685800" cy="274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Connector 416">
            <a:extLst>
              <a:ext uri="{FF2B5EF4-FFF2-40B4-BE49-F238E27FC236}">
                <a16:creationId xmlns:a16="http://schemas.microsoft.com/office/drawing/2014/main" id="{9A653550-262D-41B2-A7FB-0C3575033170}"/>
              </a:ext>
            </a:extLst>
          </p:cNvPr>
          <p:cNvCxnSpPr/>
          <p:nvPr/>
        </p:nvCxnSpPr>
        <p:spPr>
          <a:xfrm flipV="1">
            <a:off x="5130199" y="4807280"/>
            <a:ext cx="685800" cy="274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Straight Connector 417">
            <a:extLst>
              <a:ext uri="{FF2B5EF4-FFF2-40B4-BE49-F238E27FC236}">
                <a16:creationId xmlns:a16="http://schemas.microsoft.com/office/drawing/2014/main" id="{8AE2436F-E8BA-448B-A34F-010183288C7A}"/>
              </a:ext>
            </a:extLst>
          </p:cNvPr>
          <p:cNvCxnSpPr/>
          <p:nvPr/>
        </p:nvCxnSpPr>
        <p:spPr>
          <a:xfrm flipV="1">
            <a:off x="6048308" y="5725194"/>
            <a:ext cx="685800" cy="274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>
            <a:extLst>
              <a:ext uri="{FF2B5EF4-FFF2-40B4-BE49-F238E27FC236}">
                <a16:creationId xmlns:a16="http://schemas.microsoft.com/office/drawing/2014/main" id="{F4BF939A-42C4-4594-9ED9-A338856A38BD}"/>
              </a:ext>
            </a:extLst>
          </p:cNvPr>
          <p:cNvCxnSpPr/>
          <p:nvPr/>
        </p:nvCxnSpPr>
        <p:spPr>
          <a:xfrm flipV="1">
            <a:off x="5825012" y="5277292"/>
            <a:ext cx="225580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ABA04928-A037-43D6-83BB-61C4C95AA3EA}"/>
              </a:ext>
            </a:extLst>
          </p:cNvPr>
          <p:cNvCxnSpPr/>
          <p:nvPr/>
        </p:nvCxnSpPr>
        <p:spPr>
          <a:xfrm flipV="1">
            <a:off x="8185203" y="4363200"/>
            <a:ext cx="0" cy="1142027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Connector 427">
            <a:extLst>
              <a:ext uri="{FF2B5EF4-FFF2-40B4-BE49-F238E27FC236}">
                <a16:creationId xmlns:a16="http://schemas.microsoft.com/office/drawing/2014/main" id="{F9C62012-1DB8-4BBD-86CC-3C0866B29FA0}"/>
              </a:ext>
            </a:extLst>
          </p:cNvPr>
          <p:cNvCxnSpPr/>
          <p:nvPr/>
        </p:nvCxnSpPr>
        <p:spPr>
          <a:xfrm flipV="1">
            <a:off x="8409598" y="4364300"/>
            <a:ext cx="0" cy="90584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Connector 419">
            <a:extLst>
              <a:ext uri="{FF2B5EF4-FFF2-40B4-BE49-F238E27FC236}">
                <a16:creationId xmlns:a16="http://schemas.microsoft.com/office/drawing/2014/main" id="{DA34BF7E-1EBB-4B38-99E1-B5CE2D14E55D}"/>
              </a:ext>
            </a:extLst>
          </p:cNvPr>
          <p:cNvCxnSpPr/>
          <p:nvPr/>
        </p:nvCxnSpPr>
        <p:spPr>
          <a:xfrm>
            <a:off x="7268103" y="5498345"/>
            <a:ext cx="917100" cy="3195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22C1D717-15FE-417F-BAB2-8C5FFBE69310}"/>
              </a:ext>
            </a:extLst>
          </p:cNvPr>
          <p:cNvCxnSpPr/>
          <p:nvPr/>
        </p:nvCxnSpPr>
        <p:spPr>
          <a:xfrm flipV="1">
            <a:off x="8180440" y="4362746"/>
            <a:ext cx="228600" cy="623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0024EF5A-7186-4551-AF89-22374AF7C00B}"/>
              </a:ext>
            </a:extLst>
          </p:cNvPr>
          <p:cNvCxnSpPr/>
          <p:nvPr/>
        </p:nvCxnSpPr>
        <p:spPr>
          <a:xfrm flipV="1">
            <a:off x="8409599" y="5274911"/>
            <a:ext cx="457200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3" name="TextBox 432">
            <a:extLst>
              <a:ext uri="{FF2B5EF4-FFF2-40B4-BE49-F238E27FC236}">
                <a16:creationId xmlns:a16="http://schemas.microsoft.com/office/drawing/2014/main" id="{F315ADCB-7BFD-4792-BD73-F1A3117B02AC}"/>
              </a:ext>
            </a:extLst>
          </p:cNvPr>
          <p:cNvSpPr txBox="1"/>
          <p:nvPr/>
        </p:nvSpPr>
        <p:spPr>
          <a:xfrm>
            <a:off x="240978" y="1270981"/>
            <a:ext cx="865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Convert the following Velocity vs. Time graphs into Displacement vs. Time graphs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14628853-7036-4DE2-8BDB-A33DC855E2CB}"/>
              </a:ext>
            </a:extLst>
          </p:cNvPr>
          <p:cNvSpPr txBox="1"/>
          <p:nvPr/>
        </p:nvSpPr>
        <p:spPr>
          <a:xfrm>
            <a:off x="243091" y="349910"/>
            <a:ext cx="59811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Drawing Motion Graphs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B5F3662B-64F7-4664-B733-86F391BE0A5E}"/>
              </a:ext>
            </a:extLst>
          </p:cNvPr>
          <p:cNvSpPr txBox="1"/>
          <p:nvPr/>
        </p:nvSpPr>
        <p:spPr>
          <a:xfrm>
            <a:off x="6284182" y="366832"/>
            <a:ext cx="2601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Level 2 =</a:t>
            </a: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F1ECCCA0-E530-42A2-9518-40306BC2566F}"/>
              </a:ext>
            </a:extLst>
          </p:cNvPr>
          <p:cNvSpPr txBox="1"/>
          <p:nvPr/>
        </p:nvSpPr>
        <p:spPr>
          <a:xfrm>
            <a:off x="97918" y="2493941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817A1965-E28E-4704-B25C-8340A3350FC8}"/>
              </a:ext>
            </a:extLst>
          </p:cNvPr>
          <p:cNvSpPr txBox="1"/>
          <p:nvPr/>
        </p:nvSpPr>
        <p:spPr>
          <a:xfrm>
            <a:off x="109665" y="4783043"/>
            <a:ext cx="42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B73701BE-F558-4C4B-B10C-6704F5E9E1CA}"/>
              </a:ext>
            </a:extLst>
          </p:cNvPr>
          <p:cNvCxnSpPr>
            <a:cxnSpLocks/>
          </p:cNvCxnSpPr>
          <p:nvPr/>
        </p:nvCxnSpPr>
        <p:spPr>
          <a:xfrm>
            <a:off x="845953" y="2075146"/>
            <a:ext cx="1600200" cy="1600200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580B4F4A-AEE6-434B-A456-B66D8DA0C0E6}"/>
              </a:ext>
            </a:extLst>
          </p:cNvPr>
          <p:cNvCxnSpPr>
            <a:cxnSpLocks/>
          </p:cNvCxnSpPr>
          <p:nvPr/>
        </p:nvCxnSpPr>
        <p:spPr>
          <a:xfrm flipV="1">
            <a:off x="2980791" y="3445852"/>
            <a:ext cx="457200" cy="0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875C99C6-0F96-4A7C-BDF3-310A04A512EE}"/>
              </a:ext>
            </a:extLst>
          </p:cNvPr>
          <p:cNvCxnSpPr>
            <a:cxnSpLocks/>
          </p:cNvCxnSpPr>
          <p:nvPr/>
        </p:nvCxnSpPr>
        <p:spPr>
          <a:xfrm flipV="1">
            <a:off x="3436498" y="2070731"/>
            <a:ext cx="454180" cy="1375121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185D54A3-10D0-4BCF-A89B-7C1CD6071336}"/>
              </a:ext>
            </a:extLst>
          </p:cNvPr>
          <p:cNvCxnSpPr>
            <a:cxnSpLocks/>
          </p:cNvCxnSpPr>
          <p:nvPr/>
        </p:nvCxnSpPr>
        <p:spPr>
          <a:xfrm flipH="1">
            <a:off x="3890678" y="2073741"/>
            <a:ext cx="685800" cy="1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0B4DC922-6101-4071-A1DE-5A78E851B8E5}"/>
              </a:ext>
            </a:extLst>
          </p:cNvPr>
          <p:cNvCxnSpPr>
            <a:cxnSpLocks/>
          </p:cNvCxnSpPr>
          <p:nvPr/>
        </p:nvCxnSpPr>
        <p:spPr>
          <a:xfrm flipV="1">
            <a:off x="5116672" y="2079628"/>
            <a:ext cx="685800" cy="1371600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BF1A1B22-64F6-4991-93C9-D700BF7A8CA8}"/>
              </a:ext>
            </a:extLst>
          </p:cNvPr>
          <p:cNvCxnSpPr>
            <a:cxnSpLocks/>
          </p:cNvCxnSpPr>
          <p:nvPr/>
        </p:nvCxnSpPr>
        <p:spPr>
          <a:xfrm flipH="1" flipV="1">
            <a:off x="6029012" y="2079628"/>
            <a:ext cx="683096" cy="1371600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4B29A103-4731-48CF-B382-5B377EF7473E}"/>
              </a:ext>
            </a:extLst>
          </p:cNvPr>
          <p:cNvCxnSpPr>
            <a:cxnSpLocks/>
          </p:cNvCxnSpPr>
          <p:nvPr/>
        </p:nvCxnSpPr>
        <p:spPr>
          <a:xfrm flipV="1">
            <a:off x="5802720" y="2079628"/>
            <a:ext cx="228600" cy="0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8BB85BEB-18A6-4FD1-B535-0769852C27BC}"/>
              </a:ext>
            </a:extLst>
          </p:cNvPr>
          <p:cNvCxnSpPr>
            <a:cxnSpLocks/>
          </p:cNvCxnSpPr>
          <p:nvPr/>
        </p:nvCxnSpPr>
        <p:spPr>
          <a:xfrm flipH="1" flipV="1">
            <a:off x="7251986" y="2529393"/>
            <a:ext cx="908395" cy="913505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5684CC28-C464-4A84-AE0C-4504105BBC32}"/>
              </a:ext>
            </a:extLst>
          </p:cNvPr>
          <p:cNvCxnSpPr>
            <a:cxnSpLocks/>
          </p:cNvCxnSpPr>
          <p:nvPr/>
        </p:nvCxnSpPr>
        <p:spPr>
          <a:xfrm flipV="1">
            <a:off x="8160381" y="2524868"/>
            <a:ext cx="238776" cy="913766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2214318-E549-4C77-9605-563E0194C161}"/>
              </a:ext>
            </a:extLst>
          </p:cNvPr>
          <p:cNvCxnSpPr>
            <a:cxnSpLocks/>
          </p:cNvCxnSpPr>
          <p:nvPr/>
        </p:nvCxnSpPr>
        <p:spPr>
          <a:xfrm flipH="1" flipV="1">
            <a:off x="8394394" y="2524868"/>
            <a:ext cx="453074" cy="0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xtBox 264">
            <a:extLst>
              <a:ext uri="{FF2B5EF4-FFF2-40B4-BE49-F238E27FC236}">
                <a16:creationId xmlns:a16="http://schemas.microsoft.com/office/drawing/2014/main" id="{9FE66A64-134D-4956-BFFE-A5CE074997C1}"/>
              </a:ext>
            </a:extLst>
          </p:cNvPr>
          <p:cNvSpPr txBox="1"/>
          <p:nvPr/>
        </p:nvSpPr>
        <p:spPr>
          <a:xfrm rot="2653360">
            <a:off x="1376551" y="2623269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 m/s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186E679D-BC85-4ADA-968B-3F5D41DB3C16}"/>
              </a:ext>
            </a:extLst>
          </p:cNvPr>
          <p:cNvSpPr txBox="1"/>
          <p:nvPr/>
        </p:nvSpPr>
        <p:spPr>
          <a:xfrm>
            <a:off x="2928426" y="3424356"/>
            <a:ext cx="66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 m/s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DCE0A46D-1EF3-4A95-A0DB-BE726AEC866B}"/>
              </a:ext>
            </a:extLst>
          </p:cNvPr>
          <p:cNvSpPr txBox="1"/>
          <p:nvPr/>
        </p:nvSpPr>
        <p:spPr>
          <a:xfrm rot="17285233">
            <a:off x="3193509" y="2591468"/>
            <a:ext cx="66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 m/s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6AB6E48D-DBDD-422A-ABA2-9367DD025A93}"/>
              </a:ext>
            </a:extLst>
          </p:cNvPr>
          <p:cNvSpPr txBox="1"/>
          <p:nvPr/>
        </p:nvSpPr>
        <p:spPr>
          <a:xfrm>
            <a:off x="3920738" y="2054033"/>
            <a:ext cx="66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 m/s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2DCF3E64-8C9C-40EE-B1A5-0298129D1B29}"/>
              </a:ext>
            </a:extLst>
          </p:cNvPr>
          <p:cNvSpPr txBox="1"/>
          <p:nvPr/>
        </p:nvSpPr>
        <p:spPr>
          <a:xfrm rot="17830282">
            <a:off x="5020958" y="2522335"/>
            <a:ext cx="66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m/s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13E44300-A3E7-4911-A679-5AF8A2D1F9B4}"/>
              </a:ext>
            </a:extLst>
          </p:cNvPr>
          <p:cNvSpPr txBox="1"/>
          <p:nvPr/>
        </p:nvSpPr>
        <p:spPr>
          <a:xfrm rot="3729993">
            <a:off x="6113509" y="2522333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 m/s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A201DC54-1F0D-495E-9F7B-CB15AAAE2AD2}"/>
              </a:ext>
            </a:extLst>
          </p:cNvPr>
          <p:cNvSpPr txBox="1"/>
          <p:nvPr/>
        </p:nvSpPr>
        <p:spPr>
          <a:xfrm>
            <a:off x="8280335" y="2204996"/>
            <a:ext cx="66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 m/s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4AAAAE43-EDA0-40D0-A48D-53794AEAFEF4}"/>
              </a:ext>
            </a:extLst>
          </p:cNvPr>
          <p:cNvSpPr txBox="1"/>
          <p:nvPr/>
        </p:nvSpPr>
        <p:spPr>
          <a:xfrm>
            <a:off x="5607423" y="1749543"/>
            <a:ext cx="66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 m/s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C4C74728-876A-4DF5-9709-5BBB51A9C399}"/>
              </a:ext>
            </a:extLst>
          </p:cNvPr>
          <p:cNvSpPr txBox="1"/>
          <p:nvPr/>
        </p:nvSpPr>
        <p:spPr>
          <a:xfrm rot="2721056">
            <a:off x="7412428" y="2710037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 m/s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F4A2DA67-8BE6-4D6F-A983-16A59456D1B0}"/>
              </a:ext>
            </a:extLst>
          </p:cNvPr>
          <p:cNvSpPr txBox="1"/>
          <p:nvPr/>
        </p:nvSpPr>
        <p:spPr>
          <a:xfrm rot="17089518">
            <a:off x="8071722" y="2847381"/>
            <a:ext cx="66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m/s</a:t>
            </a:r>
          </a:p>
        </p:txBody>
      </p:sp>
    </p:spTree>
    <p:extLst>
      <p:ext uri="{BB962C8B-B14F-4D97-AF65-F5344CB8AC3E}">
        <p14:creationId xmlns:p14="http://schemas.microsoft.com/office/powerpoint/2010/main" val="2428569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</TotalTime>
  <Words>1899</Words>
  <Application>Microsoft Office PowerPoint</Application>
  <PresentationFormat>Letter Paper (8.5x11 in)</PresentationFormat>
  <Paragraphs>1105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=Solutions=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Graphs Practice</dc:title>
  <dc:creator>Joe Cossette</dc:creator>
  <cp:lastModifiedBy>Cossette, Joseph</cp:lastModifiedBy>
  <cp:revision>34</cp:revision>
  <dcterms:created xsi:type="dcterms:W3CDTF">2016-02-15T15:38:31Z</dcterms:created>
  <dcterms:modified xsi:type="dcterms:W3CDTF">2019-09-26T13:30:59Z</dcterms:modified>
</cp:coreProperties>
</file>