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78" r:id="rId2"/>
    <p:sldId id="262" r:id="rId3"/>
    <p:sldId id="263" r:id="rId4"/>
    <p:sldId id="264" r:id="rId5"/>
    <p:sldId id="265" r:id="rId6"/>
    <p:sldId id="279" r:id="rId7"/>
    <p:sldId id="280" r:id="rId8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135" autoAdjust="0"/>
    <p:restoredTop sz="80443" autoAdjust="0"/>
  </p:normalViewPr>
  <p:slideViewPr>
    <p:cSldViewPr snapToGrid="0">
      <p:cViewPr varScale="1">
        <p:scale>
          <a:sx n="48" d="100"/>
          <a:sy n="48" d="100"/>
        </p:scale>
        <p:origin x="153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70D710-00BE-440F-9ACA-2A12949BAF56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1D8C20-D5EB-42C6-BEAB-9833B9D40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599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sz="1337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Dinitrogen Trioxide</a:t>
            </a:r>
            <a:endParaRPr lang="en-US" b="0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C601-D38B-4D4F-BFF8-F104D8336B6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749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sz="1337" b="0" i="0" u="none" strike="noStrike" kern="1200" dirty="0">
                <a:solidFill>
                  <a:schemeClr val="tx1"/>
                </a:solidFill>
                <a:effectLst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Lead (II) Carbonate</a:t>
            </a:r>
            <a:endParaRPr lang="en-US" b="0" dirty="0">
              <a:effectLst/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C601-D38B-4D4F-BFF8-F104D8336B6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0873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sz="1337" b="0" i="0" u="none" strike="noStrik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Sodium Phosphate</a:t>
            </a:r>
            <a:endParaRPr lang="en-US" b="0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C601-D38B-4D4F-BFF8-F104D8336B6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8817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ZnBr</a:t>
            </a:r>
            <a:r>
              <a:rPr lang="en-US" sz="1200" b="0" i="0" u="none" strike="noStrike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endParaRPr lang="en-US" sz="1200" b="0" baseline="-25000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C601-D38B-4D4F-BFF8-F104D8336B6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42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SiCl</a:t>
            </a:r>
            <a:r>
              <a:rPr lang="en-US" sz="1200" b="0" i="0" u="none" strike="noStrike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</a:t>
            </a:r>
            <a:endParaRPr lang="en-US" sz="1200" b="0" i="0" u="none" strike="noStrike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C601-D38B-4D4F-BFF8-F104D8336B6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4289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Fe(NO</a:t>
            </a:r>
            <a:r>
              <a:rPr lang="en-US" sz="1200" b="0" i="0" u="none" strike="noStrike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en-US" sz="1200" b="0" i="0" u="none" strike="noStrike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C601-D38B-4D4F-BFF8-F104D8336B6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874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D9E9E-E526-44D3-88ED-5FED0A1DDF90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AFF3-20D9-4347-8419-4EBA117C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322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D9E9E-E526-44D3-88ED-5FED0A1DDF90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AFF3-20D9-4347-8419-4EBA117C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216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D9E9E-E526-44D3-88ED-5FED0A1DDF90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AFF3-20D9-4347-8419-4EBA117C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74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D9E9E-E526-44D3-88ED-5FED0A1DDF90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AFF3-20D9-4347-8419-4EBA117C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609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D9E9E-E526-44D3-88ED-5FED0A1DDF90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AFF3-20D9-4347-8419-4EBA117C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384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D9E9E-E526-44D3-88ED-5FED0A1DDF90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AFF3-20D9-4347-8419-4EBA117C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767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D9E9E-E526-44D3-88ED-5FED0A1DDF90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AFF3-20D9-4347-8419-4EBA117C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174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D9E9E-E526-44D3-88ED-5FED0A1DDF90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AFF3-20D9-4347-8419-4EBA117C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828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D9E9E-E526-44D3-88ED-5FED0A1DDF90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AFF3-20D9-4347-8419-4EBA117C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390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D9E9E-E526-44D3-88ED-5FED0A1DDF90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AFF3-20D9-4347-8419-4EBA117C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93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D9E9E-E526-44D3-88ED-5FED0A1DDF90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AFF3-20D9-4347-8419-4EBA117C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172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D9E9E-E526-44D3-88ED-5FED0A1DDF90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BAFF3-20D9-4347-8419-4EBA117C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770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F355A-A318-47F4-B9CA-3FB86FAB0E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841070"/>
            <a:ext cx="10058400" cy="2381020"/>
          </a:xfr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7200" b="1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Naming Compounds</a:t>
            </a:r>
            <a:br>
              <a:rPr lang="en-US" sz="7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en-US" sz="7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Walk Around #2</a:t>
            </a:r>
          </a:p>
        </p:txBody>
      </p:sp>
      <p:pic>
        <p:nvPicPr>
          <p:cNvPr id="1026" name="Picture 2" descr="Image result for compound">
            <a:extLst>
              <a:ext uri="{FF2B5EF4-FFF2-40B4-BE49-F238E27FC236}">
                <a16:creationId xmlns:a16="http://schemas.microsoft.com/office/drawing/2014/main" id="{9EB397E5-9992-40D8-9B98-7B91668750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4938" y="4766718"/>
            <a:ext cx="2468523" cy="2081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7311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96138"/>
            <a:ext cx="10058399" cy="2802835"/>
          </a:xfrm>
        </p:spPr>
        <p:txBody>
          <a:bodyPr anchor="ctr">
            <a:noAutofit/>
          </a:bodyPr>
          <a:lstStyle/>
          <a:p>
            <a:pPr algn="ctr"/>
            <a:r>
              <a:rPr lang="en-US" sz="16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</a:t>
            </a:r>
            <a:r>
              <a:rPr lang="en-US" sz="16600" baseline="-25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</a:t>
            </a:r>
            <a:r>
              <a:rPr lang="en-US" sz="16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</a:t>
            </a:r>
            <a:r>
              <a:rPr lang="en-US" sz="16600" baseline="-25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</a:t>
            </a:r>
            <a:endParaRPr lang="en-US" sz="199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F81ECFFE-1A5F-41B2-A655-8A2B5481D2DD}"/>
              </a:ext>
            </a:extLst>
          </p:cNvPr>
          <p:cNvSpPr txBox="1">
            <a:spLocks/>
          </p:cNvSpPr>
          <p:nvPr/>
        </p:nvSpPr>
        <p:spPr>
          <a:xfrm>
            <a:off x="0" y="695740"/>
            <a:ext cx="10058399" cy="27233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720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>
            <a:extLst>
              <a:ext uri="{FF2B5EF4-FFF2-40B4-BE49-F238E27FC236}">
                <a16:creationId xmlns:a16="http://schemas.microsoft.com/office/drawing/2014/main" id="{E003CA03-BC58-4972-8C61-0F83776C32F3}"/>
              </a:ext>
            </a:extLst>
          </p:cNvPr>
          <p:cNvSpPr txBox="1">
            <a:spLocks/>
          </p:cNvSpPr>
          <p:nvPr/>
        </p:nvSpPr>
        <p:spPr>
          <a:xfrm>
            <a:off x="0" y="854765"/>
            <a:ext cx="10058399" cy="23978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C4906E-BC12-4E8F-8300-973CBC541B8E}"/>
              </a:ext>
            </a:extLst>
          </p:cNvPr>
          <p:cNvSpPr txBox="1">
            <a:spLocks/>
          </p:cNvSpPr>
          <p:nvPr/>
        </p:nvSpPr>
        <p:spPr>
          <a:xfrm>
            <a:off x="0" y="3896138"/>
            <a:ext cx="10058399" cy="28028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PbCO</a:t>
            </a:r>
            <a:r>
              <a:rPr lang="en-US" sz="16600" baseline="-25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</a:t>
            </a:r>
            <a:endParaRPr lang="en-US" sz="199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978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>
            <a:extLst>
              <a:ext uri="{FF2B5EF4-FFF2-40B4-BE49-F238E27FC236}">
                <a16:creationId xmlns:a16="http://schemas.microsoft.com/office/drawing/2014/main" id="{36C33ABD-3316-4A6D-A35C-89B43FB486BD}"/>
              </a:ext>
            </a:extLst>
          </p:cNvPr>
          <p:cNvSpPr txBox="1">
            <a:spLocks/>
          </p:cNvSpPr>
          <p:nvPr/>
        </p:nvSpPr>
        <p:spPr>
          <a:xfrm>
            <a:off x="0" y="695740"/>
            <a:ext cx="10058399" cy="27233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A387A0C-6CF8-482E-B713-FCB6A2F43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896138"/>
            <a:ext cx="10058399" cy="2802835"/>
          </a:xfrm>
        </p:spPr>
        <p:txBody>
          <a:bodyPr anchor="ctr">
            <a:noAutofit/>
          </a:bodyPr>
          <a:lstStyle/>
          <a:p>
            <a:pPr algn="ctr"/>
            <a:r>
              <a:rPr lang="en-US" sz="16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Na</a:t>
            </a:r>
            <a:r>
              <a:rPr lang="en-US" sz="16600" baseline="-25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</a:t>
            </a:r>
            <a:r>
              <a:rPr lang="en-US" sz="16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PO</a:t>
            </a:r>
            <a:r>
              <a:rPr lang="en-US" sz="16600" baseline="-25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</a:t>
            </a:r>
            <a:endParaRPr lang="en-US" sz="199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385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4035" y="3876260"/>
            <a:ext cx="8150087" cy="3101010"/>
          </a:xfrm>
        </p:spPr>
        <p:txBody>
          <a:bodyPr anchor="t">
            <a:noAutofit/>
          </a:bodyPr>
          <a:lstStyle/>
          <a:p>
            <a:pPr algn="ctr"/>
            <a:r>
              <a:rPr lang="en-US" sz="9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Zinc </a:t>
            </a:r>
            <a:br>
              <a:rPr lang="en-US" sz="9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en-US" sz="9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Bromide</a:t>
            </a: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6F94F6B2-26DB-4563-AEBA-B619D168E7FD}"/>
              </a:ext>
            </a:extLst>
          </p:cNvPr>
          <p:cNvSpPr txBox="1">
            <a:spLocks/>
          </p:cNvSpPr>
          <p:nvPr/>
        </p:nvSpPr>
        <p:spPr>
          <a:xfrm>
            <a:off x="0" y="695740"/>
            <a:ext cx="10058399" cy="27233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43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4035" y="3876260"/>
            <a:ext cx="8150087" cy="3101010"/>
          </a:xfrm>
        </p:spPr>
        <p:txBody>
          <a:bodyPr anchor="t">
            <a:noAutofit/>
          </a:bodyPr>
          <a:lstStyle/>
          <a:p>
            <a:pPr algn="ctr"/>
            <a:r>
              <a:rPr lang="en-US" sz="9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Silicon Tetrachloride</a:t>
            </a: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6F94F6B2-26DB-4563-AEBA-B619D168E7FD}"/>
              </a:ext>
            </a:extLst>
          </p:cNvPr>
          <p:cNvSpPr txBox="1">
            <a:spLocks/>
          </p:cNvSpPr>
          <p:nvPr/>
        </p:nvSpPr>
        <p:spPr>
          <a:xfrm>
            <a:off x="0" y="695740"/>
            <a:ext cx="10058399" cy="27233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5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476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4035" y="3876260"/>
            <a:ext cx="8150087" cy="3101010"/>
          </a:xfrm>
        </p:spPr>
        <p:txBody>
          <a:bodyPr anchor="t">
            <a:noAutofit/>
          </a:bodyPr>
          <a:lstStyle/>
          <a:p>
            <a:pPr algn="ctr"/>
            <a:r>
              <a:rPr lang="en-US" sz="9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Iron (III)</a:t>
            </a:r>
            <a:br>
              <a:rPr lang="en-US" sz="9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en-US" sz="9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Nitrite</a:t>
            </a: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6F94F6B2-26DB-4563-AEBA-B619D168E7FD}"/>
              </a:ext>
            </a:extLst>
          </p:cNvPr>
          <p:cNvSpPr txBox="1">
            <a:spLocks/>
          </p:cNvSpPr>
          <p:nvPr/>
        </p:nvSpPr>
        <p:spPr>
          <a:xfrm>
            <a:off x="0" y="695740"/>
            <a:ext cx="10058399" cy="27233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063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</TotalTime>
  <Words>38</Words>
  <Application>Microsoft Office PowerPoint</Application>
  <PresentationFormat>Custom</PresentationFormat>
  <Paragraphs>25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Ebrima</vt:lpstr>
      <vt:lpstr>Office Theme</vt:lpstr>
      <vt:lpstr>Naming Compounds Walk Around #2</vt:lpstr>
      <vt:lpstr>N2O3</vt:lpstr>
      <vt:lpstr>PowerPoint Presentation</vt:lpstr>
      <vt:lpstr>Na3PO4</vt:lpstr>
      <vt:lpstr>Zinc  Bromide</vt:lpstr>
      <vt:lpstr>Silicon Tetrachloride</vt:lpstr>
      <vt:lpstr>Iron (III) Nitrite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Circular Motion Walk Around</dc:title>
  <dc:creator>Joe Cossette</dc:creator>
  <cp:lastModifiedBy>Joe Cossette</cp:lastModifiedBy>
  <cp:revision>20</cp:revision>
  <dcterms:created xsi:type="dcterms:W3CDTF">2016-10-25T00:13:33Z</dcterms:created>
  <dcterms:modified xsi:type="dcterms:W3CDTF">2018-11-21T04:11:44Z</dcterms:modified>
</cp:coreProperties>
</file>