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7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C11F-0B59-4192-A834-7106DC4DE15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E8BD-43E4-4112-B0C7-91CEC87C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5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C11F-0B59-4192-A834-7106DC4DE15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E8BD-43E4-4112-B0C7-91CEC87C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5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C11F-0B59-4192-A834-7106DC4DE15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E8BD-43E4-4112-B0C7-91CEC87C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7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C11F-0B59-4192-A834-7106DC4DE15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E8BD-43E4-4112-B0C7-91CEC87C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2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C11F-0B59-4192-A834-7106DC4DE15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E8BD-43E4-4112-B0C7-91CEC87C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9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C11F-0B59-4192-A834-7106DC4DE15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E8BD-43E4-4112-B0C7-91CEC87C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6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C11F-0B59-4192-A834-7106DC4DE15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E8BD-43E4-4112-B0C7-91CEC87C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5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C11F-0B59-4192-A834-7106DC4DE15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E8BD-43E4-4112-B0C7-91CEC87C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2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C11F-0B59-4192-A834-7106DC4DE15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E8BD-43E4-4112-B0C7-91CEC87C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2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C11F-0B59-4192-A834-7106DC4DE15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E8BD-43E4-4112-B0C7-91CEC87C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1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C11F-0B59-4192-A834-7106DC4DE15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E8BD-43E4-4112-B0C7-91CEC87C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9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1C11F-0B59-4192-A834-7106DC4DE153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FE8BD-43E4-4112-B0C7-91CEC87C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AA00A36-FCB7-8967-ACBF-8B1683163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790291"/>
              </p:ext>
            </p:extLst>
          </p:nvPr>
        </p:nvGraphicFramePr>
        <p:xfrm>
          <a:off x="-2" y="1"/>
          <a:ext cx="10058400" cy="777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345124612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67390965"/>
                    </a:ext>
                  </a:extLst>
                </a:gridCol>
              </a:tblGrid>
              <a:tr h="777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961450"/>
                  </a:ext>
                </a:extLst>
              </a:tr>
            </a:tbl>
          </a:graphicData>
        </a:graphic>
      </p:graphicFrame>
      <p:sp>
        <p:nvSpPr>
          <p:cNvPr id="3" name="Partial Circle 2">
            <a:extLst>
              <a:ext uri="{FF2B5EF4-FFF2-40B4-BE49-F238E27FC236}">
                <a16:creationId xmlns:a16="http://schemas.microsoft.com/office/drawing/2014/main" id="{6E2C945E-7057-84E4-5579-48510E51165F}"/>
              </a:ext>
            </a:extLst>
          </p:cNvPr>
          <p:cNvSpPr/>
          <p:nvPr/>
        </p:nvSpPr>
        <p:spPr>
          <a:xfrm>
            <a:off x="453340" y="3084400"/>
            <a:ext cx="4320000" cy="4320000"/>
          </a:xfrm>
          <a:prstGeom prst="pi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artial Circle 11">
            <a:extLst>
              <a:ext uri="{FF2B5EF4-FFF2-40B4-BE49-F238E27FC236}">
                <a16:creationId xmlns:a16="http://schemas.microsoft.com/office/drawing/2014/main" id="{E386F749-0170-1AC1-9B00-D538D67AB9F8}"/>
              </a:ext>
            </a:extLst>
          </p:cNvPr>
          <p:cNvSpPr/>
          <p:nvPr/>
        </p:nvSpPr>
        <p:spPr>
          <a:xfrm rot="10800000">
            <a:off x="1533737" y="368001"/>
            <a:ext cx="3240000" cy="3240000"/>
          </a:xfrm>
          <a:prstGeom prst="pi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Partial Circle 12">
            <a:extLst>
              <a:ext uri="{FF2B5EF4-FFF2-40B4-BE49-F238E27FC236}">
                <a16:creationId xmlns:a16="http://schemas.microsoft.com/office/drawing/2014/main" id="{E2D24282-F865-3D51-1BB2-ED00AAC1C689}"/>
              </a:ext>
            </a:extLst>
          </p:cNvPr>
          <p:cNvSpPr/>
          <p:nvPr/>
        </p:nvSpPr>
        <p:spPr>
          <a:xfrm>
            <a:off x="326768" y="1027671"/>
            <a:ext cx="2160000" cy="2160000"/>
          </a:xfrm>
          <a:prstGeom prst="pi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DA0BAD-F170-A4C7-80AB-F1BB9CA6D5C0}"/>
              </a:ext>
            </a:extLst>
          </p:cNvPr>
          <p:cNvSpPr txBox="1"/>
          <p:nvPr/>
        </p:nvSpPr>
        <p:spPr>
          <a:xfrm>
            <a:off x="2869178" y="3886200"/>
            <a:ext cx="14879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Nose</a:t>
            </a:r>
          </a:p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4CDDAE-75A8-54B2-57AF-0633755B5187}"/>
              </a:ext>
            </a:extLst>
          </p:cNvPr>
          <p:cNvSpPr txBox="1"/>
          <p:nvPr/>
        </p:nvSpPr>
        <p:spPr>
          <a:xfrm rot="18898734">
            <a:off x="574119" y="3407945"/>
            <a:ext cx="761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cm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0C03CD-5567-2501-5E8E-067950872B6D}"/>
              </a:ext>
            </a:extLst>
          </p:cNvPr>
          <p:cNvSpPr txBox="1"/>
          <p:nvPr/>
        </p:nvSpPr>
        <p:spPr>
          <a:xfrm rot="19787519">
            <a:off x="385995" y="818112"/>
            <a:ext cx="761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 cm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23720E-CA7A-A7B7-F3AE-596D4DBF1553}"/>
              </a:ext>
            </a:extLst>
          </p:cNvPr>
          <p:cNvSpPr txBox="1"/>
          <p:nvPr/>
        </p:nvSpPr>
        <p:spPr>
          <a:xfrm rot="2270416">
            <a:off x="3893657" y="453590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4.5 cm</a:t>
            </a:r>
          </a:p>
        </p:txBody>
      </p:sp>
      <p:sp>
        <p:nvSpPr>
          <p:cNvPr id="18" name="Partial Circle 17">
            <a:extLst>
              <a:ext uri="{FF2B5EF4-FFF2-40B4-BE49-F238E27FC236}">
                <a16:creationId xmlns:a16="http://schemas.microsoft.com/office/drawing/2014/main" id="{16ACC8C2-3384-E62A-9EE7-ACFA3F1FF92D}"/>
              </a:ext>
            </a:extLst>
          </p:cNvPr>
          <p:cNvSpPr/>
          <p:nvPr/>
        </p:nvSpPr>
        <p:spPr>
          <a:xfrm>
            <a:off x="5319156" y="3084400"/>
            <a:ext cx="4320000" cy="4320000"/>
          </a:xfrm>
          <a:prstGeom prst="pi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Partial Circle 18">
            <a:extLst>
              <a:ext uri="{FF2B5EF4-FFF2-40B4-BE49-F238E27FC236}">
                <a16:creationId xmlns:a16="http://schemas.microsoft.com/office/drawing/2014/main" id="{9411D141-AE69-AC5D-F733-3D4FE48C7BBD}"/>
              </a:ext>
            </a:extLst>
          </p:cNvPr>
          <p:cNvSpPr/>
          <p:nvPr/>
        </p:nvSpPr>
        <p:spPr>
          <a:xfrm rot="10800000">
            <a:off x="6399553" y="368001"/>
            <a:ext cx="3240000" cy="3240000"/>
          </a:xfrm>
          <a:prstGeom prst="pi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Partial Circle 19">
            <a:extLst>
              <a:ext uri="{FF2B5EF4-FFF2-40B4-BE49-F238E27FC236}">
                <a16:creationId xmlns:a16="http://schemas.microsoft.com/office/drawing/2014/main" id="{6C54D94F-0D34-86BD-D88A-CDB11560F709}"/>
              </a:ext>
            </a:extLst>
          </p:cNvPr>
          <p:cNvSpPr/>
          <p:nvPr/>
        </p:nvSpPr>
        <p:spPr>
          <a:xfrm>
            <a:off x="5192584" y="1027671"/>
            <a:ext cx="2160000" cy="2160000"/>
          </a:xfrm>
          <a:prstGeom prst="pi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FA99C4-31FE-29D4-2FC9-BF1FB2CFE38B}"/>
              </a:ext>
            </a:extLst>
          </p:cNvPr>
          <p:cNvSpPr txBox="1"/>
          <p:nvPr/>
        </p:nvSpPr>
        <p:spPr>
          <a:xfrm>
            <a:off x="7734994" y="3886200"/>
            <a:ext cx="14879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Nose</a:t>
            </a:r>
          </a:p>
          <a:p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D04CA4-7B6E-6621-E2B4-CE83A06B91EF}"/>
              </a:ext>
            </a:extLst>
          </p:cNvPr>
          <p:cNvSpPr txBox="1"/>
          <p:nvPr/>
        </p:nvSpPr>
        <p:spPr>
          <a:xfrm rot="18898734">
            <a:off x="5439935" y="3407945"/>
            <a:ext cx="761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cm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D0E9FE-E607-C0AB-4717-D796A4F717FB}"/>
              </a:ext>
            </a:extLst>
          </p:cNvPr>
          <p:cNvSpPr txBox="1"/>
          <p:nvPr/>
        </p:nvSpPr>
        <p:spPr>
          <a:xfrm rot="19787519">
            <a:off x="5251811" y="818112"/>
            <a:ext cx="761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 cm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F2A990-F54A-375D-2719-336E013BF697}"/>
              </a:ext>
            </a:extLst>
          </p:cNvPr>
          <p:cNvSpPr txBox="1"/>
          <p:nvPr/>
        </p:nvSpPr>
        <p:spPr>
          <a:xfrm rot="2270416">
            <a:off x="8759473" y="453590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4.5 cm</a:t>
            </a:r>
          </a:p>
        </p:txBody>
      </p:sp>
    </p:spTree>
    <p:extLst>
      <p:ext uri="{BB962C8B-B14F-4D97-AF65-F5344CB8AC3E}">
        <p14:creationId xmlns:p14="http://schemas.microsoft.com/office/powerpoint/2010/main" val="39595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10">
            <a:extLst>
              <a:ext uri="{FF2B5EF4-FFF2-40B4-BE49-F238E27FC236}">
                <a16:creationId xmlns:a16="http://schemas.microsoft.com/office/drawing/2014/main" id="{1CE23EF8-6B24-16F2-40C8-3F40A6473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963495"/>
              </p:ext>
            </p:extLst>
          </p:nvPr>
        </p:nvGraphicFramePr>
        <p:xfrm>
          <a:off x="-1" y="0"/>
          <a:ext cx="10054800" cy="777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0000">
                  <a:extLst>
                    <a:ext uri="{9D8B030D-6E8A-4147-A177-3AD203B41FA5}">
                      <a16:colId xmlns:a16="http://schemas.microsoft.com/office/drawing/2014/main" val="3672379114"/>
                    </a:ext>
                  </a:extLst>
                </a:gridCol>
                <a:gridCol w="651600">
                  <a:extLst>
                    <a:ext uri="{9D8B030D-6E8A-4147-A177-3AD203B41FA5}">
                      <a16:colId xmlns:a16="http://schemas.microsoft.com/office/drawing/2014/main" val="3578007221"/>
                    </a:ext>
                  </a:extLst>
                </a:gridCol>
                <a:gridCol w="651600">
                  <a:extLst>
                    <a:ext uri="{9D8B030D-6E8A-4147-A177-3AD203B41FA5}">
                      <a16:colId xmlns:a16="http://schemas.microsoft.com/office/drawing/2014/main" val="2482280715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3459283282"/>
                    </a:ext>
                  </a:extLst>
                </a:gridCol>
                <a:gridCol w="651600">
                  <a:extLst>
                    <a:ext uri="{9D8B030D-6E8A-4147-A177-3AD203B41FA5}">
                      <a16:colId xmlns:a16="http://schemas.microsoft.com/office/drawing/2014/main" val="1962729683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1853727499"/>
                    </a:ext>
                  </a:extLst>
                </a:gridCol>
              </a:tblGrid>
              <a:tr h="777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Overlap</a:t>
                      </a:r>
                    </a:p>
                  </a:txBody>
                  <a:tcPr vert="vert" anchor="ctr">
                    <a:lnL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2">
                          <a:lumMod val="9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Overlap</a:t>
                      </a:r>
                    </a:p>
                  </a:txBody>
                  <a:tcPr vert="vert" anchor="ctr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2">
                          <a:lumMod val="9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Overlap</a:t>
                      </a:r>
                    </a:p>
                  </a:txBody>
                  <a:tcPr vert="vert" anchor="ctr">
                    <a:lnL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bg2">
                          <a:lumMod val="9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0335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495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E26160E-99C7-9E0F-42CA-96ECECB4EF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451481"/>
              </p:ext>
            </p:extLst>
          </p:nvPr>
        </p:nvGraphicFramePr>
        <p:xfrm>
          <a:off x="0" y="0"/>
          <a:ext cx="10058400" cy="777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58400">
                  <a:extLst>
                    <a:ext uri="{9D8B030D-6E8A-4147-A177-3AD203B41FA5}">
                      <a16:colId xmlns:a16="http://schemas.microsoft.com/office/drawing/2014/main" val="659472111"/>
                    </a:ext>
                  </a:extLst>
                </a:gridCol>
              </a:tblGrid>
              <a:tr h="2700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9861149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Overlap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DnDiag">
                      <a:fgClr>
                        <a:schemeClr val="bg2">
                          <a:lumMod val="9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26273575"/>
                  </a:ext>
                </a:extLst>
              </a:tr>
              <a:tr h="1188000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Overlap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wdUpDiag">
                      <a:fgClr>
                        <a:schemeClr val="bg2">
                          <a:lumMod val="9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652874577"/>
                  </a:ext>
                </a:extLst>
              </a:tr>
              <a:tr h="2700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6656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599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84931D4-65D8-53E5-65EA-B2B6D1AE00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033174"/>
              </p:ext>
            </p:extLst>
          </p:nvPr>
        </p:nvGraphicFramePr>
        <p:xfrm>
          <a:off x="-2" y="1"/>
          <a:ext cx="10058400" cy="777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345124612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67390965"/>
                    </a:ext>
                  </a:extLst>
                </a:gridCol>
              </a:tblGrid>
              <a:tr h="777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961450"/>
                  </a:ext>
                </a:extLst>
              </a:tr>
            </a:tbl>
          </a:graphicData>
        </a:graphic>
      </p:graphicFrame>
      <p:sp>
        <p:nvSpPr>
          <p:cNvPr id="3" name="Right Triangle 2">
            <a:extLst>
              <a:ext uri="{FF2B5EF4-FFF2-40B4-BE49-F238E27FC236}">
                <a16:creationId xmlns:a16="http://schemas.microsoft.com/office/drawing/2014/main" id="{488FEAD7-88B3-247D-3A41-B3CAECAE519F}"/>
              </a:ext>
            </a:extLst>
          </p:cNvPr>
          <p:cNvSpPr/>
          <p:nvPr/>
        </p:nvSpPr>
        <p:spPr>
          <a:xfrm>
            <a:off x="1920909" y="4734446"/>
            <a:ext cx="1256044" cy="2662813"/>
          </a:xfrm>
          <a:prstGeom prst="rtTriangl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7A714027-EED3-86F9-4E71-13E1B6D2549E}"/>
              </a:ext>
            </a:extLst>
          </p:cNvPr>
          <p:cNvSpPr/>
          <p:nvPr/>
        </p:nvSpPr>
        <p:spPr>
          <a:xfrm>
            <a:off x="664865" y="4734447"/>
            <a:ext cx="1256044" cy="2662813"/>
          </a:xfrm>
          <a:prstGeom prst="rtTriangl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62E1E4AE-D5F0-A85C-EB7F-5AEE45FFBF35}"/>
              </a:ext>
            </a:extLst>
          </p:cNvPr>
          <p:cNvSpPr/>
          <p:nvPr/>
        </p:nvSpPr>
        <p:spPr>
          <a:xfrm>
            <a:off x="3176953" y="4734446"/>
            <a:ext cx="1256044" cy="2662813"/>
          </a:xfrm>
          <a:prstGeom prst="rtTriangl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796FAC3A-E544-FDD7-8B32-A47A9EDEAA44}"/>
              </a:ext>
            </a:extLst>
          </p:cNvPr>
          <p:cNvSpPr/>
          <p:nvPr/>
        </p:nvSpPr>
        <p:spPr>
          <a:xfrm rot="10800000">
            <a:off x="664865" y="4734446"/>
            <a:ext cx="1256044" cy="2662813"/>
          </a:xfrm>
          <a:prstGeom prst="rtTriangl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7D4248CF-234B-ADA8-5DAB-5AC8C10134A2}"/>
              </a:ext>
            </a:extLst>
          </p:cNvPr>
          <p:cNvSpPr/>
          <p:nvPr/>
        </p:nvSpPr>
        <p:spPr>
          <a:xfrm rot="10800000">
            <a:off x="1920909" y="4734446"/>
            <a:ext cx="1256044" cy="2662813"/>
          </a:xfrm>
          <a:prstGeom prst="rtTriangl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9E075642-96E5-88BA-0D1B-433825084BCB}"/>
              </a:ext>
            </a:extLst>
          </p:cNvPr>
          <p:cNvSpPr/>
          <p:nvPr/>
        </p:nvSpPr>
        <p:spPr>
          <a:xfrm rot="10800000">
            <a:off x="3176953" y="4736123"/>
            <a:ext cx="1256044" cy="2662813"/>
          </a:xfrm>
          <a:prstGeom prst="rtTriangl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E4B50C-7D61-7411-D2BF-9BC79D9647ED}"/>
              </a:ext>
            </a:extLst>
          </p:cNvPr>
          <p:cNvSpPr/>
          <p:nvPr/>
        </p:nvSpPr>
        <p:spPr>
          <a:xfrm>
            <a:off x="664864" y="2071631"/>
            <a:ext cx="1256044" cy="2662814"/>
          </a:xfrm>
          <a:custGeom>
            <a:avLst/>
            <a:gdLst>
              <a:gd name="connsiteX0" fmla="*/ 0 w 1256044"/>
              <a:gd name="connsiteY0" fmla="*/ 0 h 1927611"/>
              <a:gd name="connsiteX1" fmla="*/ 1256044 w 1256044"/>
              <a:gd name="connsiteY1" fmla="*/ 1083549 h 1927611"/>
              <a:gd name="connsiteX2" fmla="*/ 1256044 w 1256044"/>
              <a:gd name="connsiteY2" fmla="*/ 1927611 h 1927611"/>
              <a:gd name="connsiteX3" fmla="*/ 0 w 1256044"/>
              <a:gd name="connsiteY3" fmla="*/ 1927611 h 1927611"/>
              <a:gd name="connsiteX4" fmla="*/ 0 w 1256044"/>
              <a:gd name="connsiteY4" fmla="*/ 1083549 h 192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4" h="1927611">
                <a:moveTo>
                  <a:pt x="0" y="0"/>
                </a:moveTo>
                <a:lnTo>
                  <a:pt x="1256044" y="1083549"/>
                </a:lnTo>
                <a:lnTo>
                  <a:pt x="1256044" y="1927611"/>
                </a:lnTo>
                <a:lnTo>
                  <a:pt x="0" y="1927611"/>
                </a:lnTo>
                <a:lnTo>
                  <a:pt x="0" y="1083549"/>
                </a:ln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13AF5AA-3713-F719-6FAD-65E963B0C1AD}"/>
              </a:ext>
            </a:extLst>
          </p:cNvPr>
          <p:cNvSpPr/>
          <p:nvPr/>
        </p:nvSpPr>
        <p:spPr>
          <a:xfrm>
            <a:off x="1920907" y="2071631"/>
            <a:ext cx="1256044" cy="2662814"/>
          </a:xfrm>
          <a:custGeom>
            <a:avLst/>
            <a:gdLst>
              <a:gd name="connsiteX0" fmla="*/ 0 w 1256044"/>
              <a:gd name="connsiteY0" fmla="*/ 0 h 1927611"/>
              <a:gd name="connsiteX1" fmla="*/ 1256044 w 1256044"/>
              <a:gd name="connsiteY1" fmla="*/ 1083549 h 1927611"/>
              <a:gd name="connsiteX2" fmla="*/ 1256044 w 1256044"/>
              <a:gd name="connsiteY2" fmla="*/ 1927611 h 1927611"/>
              <a:gd name="connsiteX3" fmla="*/ 0 w 1256044"/>
              <a:gd name="connsiteY3" fmla="*/ 1927611 h 1927611"/>
              <a:gd name="connsiteX4" fmla="*/ 0 w 1256044"/>
              <a:gd name="connsiteY4" fmla="*/ 1083549 h 192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4" h="1927611">
                <a:moveTo>
                  <a:pt x="0" y="0"/>
                </a:moveTo>
                <a:lnTo>
                  <a:pt x="1256044" y="1083549"/>
                </a:lnTo>
                <a:lnTo>
                  <a:pt x="1256044" y="1927611"/>
                </a:lnTo>
                <a:lnTo>
                  <a:pt x="0" y="1927611"/>
                </a:lnTo>
                <a:lnTo>
                  <a:pt x="0" y="1083549"/>
                </a:ln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51DB4D0-187E-718E-D01C-2998E234DBAE}"/>
              </a:ext>
            </a:extLst>
          </p:cNvPr>
          <p:cNvSpPr/>
          <p:nvPr/>
        </p:nvSpPr>
        <p:spPr>
          <a:xfrm>
            <a:off x="3176953" y="2070794"/>
            <a:ext cx="1256044" cy="2662814"/>
          </a:xfrm>
          <a:custGeom>
            <a:avLst/>
            <a:gdLst>
              <a:gd name="connsiteX0" fmla="*/ 0 w 1256044"/>
              <a:gd name="connsiteY0" fmla="*/ 0 h 1927611"/>
              <a:gd name="connsiteX1" fmla="*/ 1256044 w 1256044"/>
              <a:gd name="connsiteY1" fmla="*/ 1083549 h 1927611"/>
              <a:gd name="connsiteX2" fmla="*/ 1256044 w 1256044"/>
              <a:gd name="connsiteY2" fmla="*/ 1927611 h 1927611"/>
              <a:gd name="connsiteX3" fmla="*/ 0 w 1256044"/>
              <a:gd name="connsiteY3" fmla="*/ 1927611 h 1927611"/>
              <a:gd name="connsiteX4" fmla="*/ 0 w 1256044"/>
              <a:gd name="connsiteY4" fmla="*/ 1083549 h 192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4" h="1927611">
                <a:moveTo>
                  <a:pt x="0" y="0"/>
                </a:moveTo>
                <a:lnTo>
                  <a:pt x="1256044" y="1083549"/>
                </a:lnTo>
                <a:lnTo>
                  <a:pt x="1256044" y="1927611"/>
                </a:lnTo>
                <a:lnTo>
                  <a:pt x="0" y="1927611"/>
                </a:lnTo>
                <a:lnTo>
                  <a:pt x="0" y="1083549"/>
                </a:ln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524C08C7-4ED2-9261-56AC-223A77E539AD}"/>
              </a:ext>
            </a:extLst>
          </p:cNvPr>
          <p:cNvSpPr/>
          <p:nvPr/>
        </p:nvSpPr>
        <p:spPr>
          <a:xfrm rot="10800000">
            <a:off x="664864" y="2070193"/>
            <a:ext cx="1256042" cy="1496370"/>
          </a:xfrm>
          <a:prstGeom prst="rtTriangl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3EC7961-692E-D865-789A-2A73D0A3FA11}"/>
              </a:ext>
            </a:extLst>
          </p:cNvPr>
          <p:cNvSpPr/>
          <p:nvPr/>
        </p:nvSpPr>
        <p:spPr>
          <a:xfrm rot="10800000">
            <a:off x="1920904" y="2070193"/>
            <a:ext cx="1256042" cy="1496370"/>
          </a:xfrm>
          <a:prstGeom prst="rtTriangl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D05C0CB8-1B8A-367C-5DDC-9434B30463B2}"/>
              </a:ext>
            </a:extLst>
          </p:cNvPr>
          <p:cNvSpPr/>
          <p:nvPr/>
        </p:nvSpPr>
        <p:spPr>
          <a:xfrm rot="10800000">
            <a:off x="3176954" y="2070193"/>
            <a:ext cx="1256042" cy="1496370"/>
          </a:xfrm>
          <a:prstGeom prst="rtTriangl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CDCF5E8A-F13E-C874-2639-82513C085356}"/>
              </a:ext>
            </a:extLst>
          </p:cNvPr>
          <p:cNvSpPr/>
          <p:nvPr/>
        </p:nvSpPr>
        <p:spPr>
          <a:xfrm rot="5400000">
            <a:off x="1749667" y="-613136"/>
            <a:ext cx="1598525" cy="3768135"/>
          </a:xfrm>
          <a:prstGeom prst="rtTriangl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BA962C88-9CE4-E87F-CA66-FB5BEA833284}"/>
              </a:ext>
            </a:extLst>
          </p:cNvPr>
          <p:cNvSpPr/>
          <p:nvPr/>
        </p:nvSpPr>
        <p:spPr>
          <a:xfrm rot="16200000">
            <a:off x="1749661" y="-613976"/>
            <a:ext cx="1598525" cy="3768135"/>
          </a:xfrm>
          <a:prstGeom prst="rtTriangl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DCDB257A-FABB-F9C8-8F41-8084B24C9E9D}"/>
              </a:ext>
            </a:extLst>
          </p:cNvPr>
          <p:cNvSpPr/>
          <p:nvPr/>
        </p:nvSpPr>
        <p:spPr>
          <a:xfrm>
            <a:off x="6881447" y="4731931"/>
            <a:ext cx="1256044" cy="2662813"/>
          </a:xfrm>
          <a:prstGeom prst="rtTriangl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B49FF280-37C3-D6D5-7816-ECB52C59B94F}"/>
              </a:ext>
            </a:extLst>
          </p:cNvPr>
          <p:cNvSpPr/>
          <p:nvPr/>
        </p:nvSpPr>
        <p:spPr>
          <a:xfrm>
            <a:off x="5625403" y="4731932"/>
            <a:ext cx="1256044" cy="2662813"/>
          </a:xfrm>
          <a:prstGeom prst="rtTriangl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Triangle 26">
            <a:extLst>
              <a:ext uri="{FF2B5EF4-FFF2-40B4-BE49-F238E27FC236}">
                <a16:creationId xmlns:a16="http://schemas.microsoft.com/office/drawing/2014/main" id="{CD844F2D-F732-6446-520B-1A13F6C5EC09}"/>
              </a:ext>
            </a:extLst>
          </p:cNvPr>
          <p:cNvSpPr/>
          <p:nvPr/>
        </p:nvSpPr>
        <p:spPr>
          <a:xfrm>
            <a:off x="8137491" y="4731931"/>
            <a:ext cx="1256044" cy="2662813"/>
          </a:xfrm>
          <a:prstGeom prst="rtTriangl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B8636FD2-517E-53FD-950B-F055AA0C8AA7}"/>
              </a:ext>
            </a:extLst>
          </p:cNvPr>
          <p:cNvSpPr/>
          <p:nvPr/>
        </p:nvSpPr>
        <p:spPr>
          <a:xfrm rot="10800000">
            <a:off x="5625403" y="4731931"/>
            <a:ext cx="1256044" cy="2662813"/>
          </a:xfrm>
          <a:prstGeom prst="rtTriangl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62B4C173-018A-2D8D-86B1-1C141E890BE2}"/>
              </a:ext>
            </a:extLst>
          </p:cNvPr>
          <p:cNvSpPr/>
          <p:nvPr/>
        </p:nvSpPr>
        <p:spPr>
          <a:xfrm rot="10800000">
            <a:off x="6881447" y="4731931"/>
            <a:ext cx="1256044" cy="2662813"/>
          </a:xfrm>
          <a:prstGeom prst="rtTriangl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D65B6EF1-58B0-4634-8647-7CEE83414C3A}"/>
              </a:ext>
            </a:extLst>
          </p:cNvPr>
          <p:cNvSpPr/>
          <p:nvPr/>
        </p:nvSpPr>
        <p:spPr>
          <a:xfrm rot="10800000">
            <a:off x="8137491" y="4733608"/>
            <a:ext cx="1256044" cy="2662813"/>
          </a:xfrm>
          <a:prstGeom prst="rtTriangl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7949DEF-E23C-C668-9D1A-D52DE073D712}"/>
              </a:ext>
            </a:extLst>
          </p:cNvPr>
          <p:cNvSpPr/>
          <p:nvPr/>
        </p:nvSpPr>
        <p:spPr>
          <a:xfrm>
            <a:off x="5625402" y="2069116"/>
            <a:ext cx="1256044" cy="2662814"/>
          </a:xfrm>
          <a:custGeom>
            <a:avLst/>
            <a:gdLst>
              <a:gd name="connsiteX0" fmla="*/ 0 w 1256044"/>
              <a:gd name="connsiteY0" fmla="*/ 0 h 1927611"/>
              <a:gd name="connsiteX1" fmla="*/ 1256044 w 1256044"/>
              <a:gd name="connsiteY1" fmla="*/ 1083549 h 1927611"/>
              <a:gd name="connsiteX2" fmla="*/ 1256044 w 1256044"/>
              <a:gd name="connsiteY2" fmla="*/ 1927611 h 1927611"/>
              <a:gd name="connsiteX3" fmla="*/ 0 w 1256044"/>
              <a:gd name="connsiteY3" fmla="*/ 1927611 h 1927611"/>
              <a:gd name="connsiteX4" fmla="*/ 0 w 1256044"/>
              <a:gd name="connsiteY4" fmla="*/ 1083549 h 192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4" h="1927611">
                <a:moveTo>
                  <a:pt x="0" y="0"/>
                </a:moveTo>
                <a:lnTo>
                  <a:pt x="1256044" y="1083549"/>
                </a:lnTo>
                <a:lnTo>
                  <a:pt x="1256044" y="1927611"/>
                </a:lnTo>
                <a:lnTo>
                  <a:pt x="0" y="1927611"/>
                </a:lnTo>
                <a:lnTo>
                  <a:pt x="0" y="1083549"/>
                </a:ln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7D1D281-B2F6-A71A-2618-CC1321797CD3}"/>
              </a:ext>
            </a:extLst>
          </p:cNvPr>
          <p:cNvSpPr/>
          <p:nvPr/>
        </p:nvSpPr>
        <p:spPr>
          <a:xfrm>
            <a:off x="6881445" y="2069116"/>
            <a:ext cx="1256044" cy="2662814"/>
          </a:xfrm>
          <a:custGeom>
            <a:avLst/>
            <a:gdLst>
              <a:gd name="connsiteX0" fmla="*/ 0 w 1256044"/>
              <a:gd name="connsiteY0" fmla="*/ 0 h 1927611"/>
              <a:gd name="connsiteX1" fmla="*/ 1256044 w 1256044"/>
              <a:gd name="connsiteY1" fmla="*/ 1083549 h 1927611"/>
              <a:gd name="connsiteX2" fmla="*/ 1256044 w 1256044"/>
              <a:gd name="connsiteY2" fmla="*/ 1927611 h 1927611"/>
              <a:gd name="connsiteX3" fmla="*/ 0 w 1256044"/>
              <a:gd name="connsiteY3" fmla="*/ 1927611 h 1927611"/>
              <a:gd name="connsiteX4" fmla="*/ 0 w 1256044"/>
              <a:gd name="connsiteY4" fmla="*/ 1083549 h 192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4" h="1927611">
                <a:moveTo>
                  <a:pt x="0" y="0"/>
                </a:moveTo>
                <a:lnTo>
                  <a:pt x="1256044" y="1083549"/>
                </a:lnTo>
                <a:lnTo>
                  <a:pt x="1256044" y="1927611"/>
                </a:lnTo>
                <a:lnTo>
                  <a:pt x="0" y="1927611"/>
                </a:lnTo>
                <a:lnTo>
                  <a:pt x="0" y="1083549"/>
                </a:ln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5AB05DC-30AF-D27F-8411-1A6004B392E7}"/>
              </a:ext>
            </a:extLst>
          </p:cNvPr>
          <p:cNvSpPr/>
          <p:nvPr/>
        </p:nvSpPr>
        <p:spPr>
          <a:xfrm>
            <a:off x="8137491" y="2068279"/>
            <a:ext cx="1256044" cy="2662814"/>
          </a:xfrm>
          <a:custGeom>
            <a:avLst/>
            <a:gdLst>
              <a:gd name="connsiteX0" fmla="*/ 0 w 1256044"/>
              <a:gd name="connsiteY0" fmla="*/ 0 h 1927611"/>
              <a:gd name="connsiteX1" fmla="*/ 1256044 w 1256044"/>
              <a:gd name="connsiteY1" fmla="*/ 1083549 h 1927611"/>
              <a:gd name="connsiteX2" fmla="*/ 1256044 w 1256044"/>
              <a:gd name="connsiteY2" fmla="*/ 1927611 h 1927611"/>
              <a:gd name="connsiteX3" fmla="*/ 0 w 1256044"/>
              <a:gd name="connsiteY3" fmla="*/ 1927611 h 1927611"/>
              <a:gd name="connsiteX4" fmla="*/ 0 w 1256044"/>
              <a:gd name="connsiteY4" fmla="*/ 1083549 h 192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4" h="1927611">
                <a:moveTo>
                  <a:pt x="0" y="0"/>
                </a:moveTo>
                <a:lnTo>
                  <a:pt x="1256044" y="1083549"/>
                </a:lnTo>
                <a:lnTo>
                  <a:pt x="1256044" y="1927611"/>
                </a:lnTo>
                <a:lnTo>
                  <a:pt x="0" y="1927611"/>
                </a:lnTo>
                <a:lnTo>
                  <a:pt x="0" y="1083549"/>
                </a:lnTo>
                <a:close/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08BD19CC-FD15-2091-E1C7-B6FAF27807C8}"/>
              </a:ext>
            </a:extLst>
          </p:cNvPr>
          <p:cNvSpPr/>
          <p:nvPr/>
        </p:nvSpPr>
        <p:spPr>
          <a:xfrm rot="10800000">
            <a:off x="5625402" y="2067678"/>
            <a:ext cx="1256042" cy="1496370"/>
          </a:xfrm>
          <a:prstGeom prst="rtTriangl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F301E19C-9ED7-BF43-3DF5-79216B5D88A1}"/>
              </a:ext>
            </a:extLst>
          </p:cNvPr>
          <p:cNvSpPr/>
          <p:nvPr/>
        </p:nvSpPr>
        <p:spPr>
          <a:xfrm rot="10800000">
            <a:off x="6881442" y="2067678"/>
            <a:ext cx="1256042" cy="1496370"/>
          </a:xfrm>
          <a:prstGeom prst="rtTriangl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Triangle 35">
            <a:extLst>
              <a:ext uri="{FF2B5EF4-FFF2-40B4-BE49-F238E27FC236}">
                <a16:creationId xmlns:a16="http://schemas.microsoft.com/office/drawing/2014/main" id="{5E4EB6B5-A3AF-6C69-B374-01149065AF19}"/>
              </a:ext>
            </a:extLst>
          </p:cNvPr>
          <p:cNvSpPr/>
          <p:nvPr/>
        </p:nvSpPr>
        <p:spPr>
          <a:xfrm rot="10800000">
            <a:off x="8137492" y="2067678"/>
            <a:ext cx="1256042" cy="1496370"/>
          </a:xfrm>
          <a:prstGeom prst="rtTriangl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5D6F48B9-5F9A-867E-5219-DDE3A99D17D8}"/>
              </a:ext>
            </a:extLst>
          </p:cNvPr>
          <p:cNvSpPr/>
          <p:nvPr/>
        </p:nvSpPr>
        <p:spPr>
          <a:xfrm rot="5400000">
            <a:off x="6710205" y="-615651"/>
            <a:ext cx="1598525" cy="3768135"/>
          </a:xfrm>
          <a:prstGeom prst="rtTriangl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8DD8F1CD-8917-2B9B-7470-3E5135EC8AE5}"/>
              </a:ext>
            </a:extLst>
          </p:cNvPr>
          <p:cNvSpPr/>
          <p:nvPr/>
        </p:nvSpPr>
        <p:spPr>
          <a:xfrm rot="16200000">
            <a:off x="6710199" y="-616491"/>
            <a:ext cx="1598525" cy="3768135"/>
          </a:xfrm>
          <a:prstGeom prst="rtTriangl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8E392A-0BA4-388D-E2B6-176BE3B449B2}"/>
              </a:ext>
            </a:extLst>
          </p:cNvPr>
          <p:cNvSpPr txBox="1"/>
          <p:nvPr/>
        </p:nvSpPr>
        <p:spPr>
          <a:xfrm rot="5400000">
            <a:off x="768547" y="3686145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Fins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(trim as needed)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A4EC6B8-621B-E86D-BCBF-3591C6D210B0}"/>
              </a:ext>
            </a:extLst>
          </p:cNvPr>
          <p:cNvSpPr txBox="1"/>
          <p:nvPr/>
        </p:nvSpPr>
        <p:spPr>
          <a:xfrm rot="16200000">
            <a:off x="1517439" y="3686144"/>
            <a:ext cx="7772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Fins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(trim as needed)</a:t>
            </a:r>
          </a:p>
        </p:txBody>
      </p:sp>
    </p:spTree>
    <p:extLst>
      <p:ext uri="{BB962C8B-B14F-4D97-AF65-F5344CB8AC3E}">
        <p14:creationId xmlns:p14="http://schemas.microsoft.com/office/powerpoint/2010/main" val="3507986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33</Words>
  <Application>Microsoft Office PowerPoint</Application>
  <PresentationFormat>Custom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4</cp:revision>
  <cp:lastPrinted>2022-10-17T03:09:55Z</cp:lastPrinted>
  <dcterms:created xsi:type="dcterms:W3CDTF">2022-10-17T02:15:33Z</dcterms:created>
  <dcterms:modified xsi:type="dcterms:W3CDTF">2022-10-20T02:07:48Z</dcterms:modified>
</cp:coreProperties>
</file>