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81" r:id="rId6"/>
    <p:sldId id="282" r:id="rId7"/>
    <p:sldId id="283" r:id="rId8"/>
    <p:sldId id="286" r:id="rId9"/>
    <p:sldId id="287" r:id="rId10"/>
    <p:sldId id="288" r:id="rId11"/>
    <p:sldId id="301" r:id="rId12"/>
    <p:sldId id="302" r:id="rId13"/>
    <p:sldId id="303" r:id="rId14"/>
    <p:sldId id="291" r:id="rId15"/>
    <p:sldId id="292" r:id="rId16"/>
    <p:sldId id="293" r:id="rId17"/>
    <p:sldId id="304" r:id="rId18"/>
    <p:sldId id="305" r:id="rId19"/>
    <p:sldId id="306" r:id="rId20"/>
    <p:sldId id="307" r:id="rId21"/>
    <p:sldId id="308" r:id="rId22"/>
  </p:sldIdLst>
  <p:sldSz cx="9144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5" autoAdjust="0"/>
    <p:restoredTop sz="94660"/>
  </p:normalViewPr>
  <p:slideViewPr>
    <p:cSldViewPr snapToGrid="0">
      <p:cViewPr>
        <p:scale>
          <a:sx n="75" d="100"/>
          <a:sy n="75" d="100"/>
        </p:scale>
        <p:origin x="6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D67D-AC43-40B3-947D-E35B5C98D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96484"/>
            <a:ext cx="68580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05DD0-9FD2-4D1E-B168-E78D20A77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9520B-6BF3-4F15-A319-0CB7BF40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2D727-0581-4BC1-AC96-D07CCC5A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B0973-55C2-47FA-A84D-7299CCC6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6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3D05-21F5-46A2-BD07-A13F530D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55D01-54F2-4D85-9FB9-144C8CA2E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15123-28E9-410F-A802-D89CA903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E1A26-C289-42FB-B6B1-A573E368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F8649-1CAD-4D13-B757-800AC884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2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A9154-245D-4080-9E50-566648418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486834"/>
            <a:ext cx="1971675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A306E-81D9-43DC-AB3A-D073A60F3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486834"/>
            <a:ext cx="5800725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88CC1-2C48-4826-9133-B06B3A7A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B8027-6A19-406C-BEC7-BBD72F8D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1FBAA-1FF4-424C-B87D-6999A2E4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7FC3A-38F1-4A77-833B-7A995464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E343-881C-4C25-81D0-F476E39CD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3DACD-EB16-4F41-89AF-D150F9BC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A6724-DBC0-4D31-98B0-1DB28E15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C2D44-0D3F-47AB-ABFC-AFA55E7F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8027-F185-4E01-87F0-DD3A41CF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279652"/>
            <a:ext cx="7886700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85A08-8B75-4EDE-BD0A-46F828CF8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6119285"/>
            <a:ext cx="7886700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7194C-168E-4355-90C4-97BAE2EA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06FF-D35C-4401-BCCB-BBF07CD9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4E53-CDA4-4EEF-8EA3-1A0DB9A1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5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2BFE-D2C8-4182-BF39-AB9D0DF5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296F-7B77-4CF6-872D-437C8ED97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28C5A-FF0B-403C-B8E1-96A88F44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5C384-BFC1-4377-B0B9-7C1A7DB6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308E9-BB11-4B99-8874-81509DD8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276A0-780F-4812-935D-AA871C1C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6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A850-DAF5-48FF-89A1-08FEBC2CD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86834"/>
            <a:ext cx="7886700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22E31-CED7-47A4-9921-00CA459FD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14C9C-74D9-4CA4-98E4-B0AD3104E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039A4-6C16-4A1F-81B4-2FD95C56F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241551"/>
            <a:ext cx="388739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B34FCF-D4FC-446D-9022-0E381BC77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3340100"/>
            <a:ext cx="388739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4F018-DF2D-43CA-9CD5-0EEB4FD7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0CE30A-C751-4241-9ACA-45BF51D8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4C52E5-4900-4598-8B2F-69AA6C73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14AE-6366-4F67-8932-599E9860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C852DC-3D5B-42C4-BC65-873C3180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3064B5-23BB-441F-981D-653F3F98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2DBFB-BAD8-44CD-8A12-BF0F7E92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0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4AA03-41CB-44B7-AD1D-D2A7732D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90B65-60C7-4704-99A8-9FA04E19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DF824-2A2A-463F-BABB-9A7C123E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6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9535-1656-41B1-8F05-1BCB61D4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2E64B-842E-4ED8-A523-90D785D9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1316567"/>
            <a:ext cx="4629150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07E24-E164-41D8-9776-C7F0C2906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91144-B285-40B1-9462-C592349A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69DAF-3867-4A06-A3DF-469DEF2A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F5B25-BFB4-498B-B21F-C7FD5D4E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923A-FD9E-4F78-9A3A-E9038E8D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F81D7-3A14-442C-A2C3-73D0BC0DF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316567"/>
            <a:ext cx="4629150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5687A-EBA0-4D0B-BD14-D071C108A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29E19-501E-4D76-9D44-67A5F8AF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ADCF4-224E-4A33-9E1B-FB3FFCCD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DE2F7-260E-47B1-AFEF-E614CAFA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6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1FB58-BED6-4448-89F4-0E3BE8D3C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834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B64A2-7E05-48F2-9508-018F22A38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D4F77-686A-4CFF-8253-CA7D6E012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8475134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F52EA-7CC5-4F34-99E4-60F229FBEEB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EB5EB-E59C-4AD8-9A7D-B116BF5D8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8475134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DB613-49BD-481B-806E-E5C9DC795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8475134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F7C951-7AA1-43BD-961D-1044B5407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45824"/>
              </p:ext>
            </p:extLst>
          </p:nvPr>
        </p:nvGraphicFramePr>
        <p:xfrm>
          <a:off x="0" y="0"/>
          <a:ext cx="9144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29712284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1800341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78665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499325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</a:rPr>
                        <a:t> 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188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2097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69199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95838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46986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  <a:endCxn id="12" idx="0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D33C4E2-2A67-45F7-B650-6459FEB5C49B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97AA47-770C-42C2-80A2-DCBF279E835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71A100A4-752F-49A1-A8E5-207CAE785C1F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5470A23-4319-41DF-B6C0-0FC2A58B264C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4A3F2E1-7629-407C-8EAF-DF0B76AC02AB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CA701B1-1EB5-8AE6-D33F-39E80BE4357B}"/>
              </a:ext>
            </a:extLst>
          </p:cNvPr>
          <p:cNvCxnSpPr>
            <a:cxnSpLocks/>
          </p:cNvCxnSpPr>
          <p:nvPr/>
        </p:nvCxnSpPr>
        <p:spPr>
          <a:xfrm flipV="1">
            <a:off x="2460553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7977A8-B9A9-17B1-0900-FB6AEF817701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805EAC-B19E-810D-8802-BF67D223025B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72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AAF927A-E2C7-4BF1-84AA-8866B3E55343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F620203F-B2B0-4083-B527-4847E9473128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159B6A2-E140-4C2A-995D-F9C5F1B99E8D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C0413C-70F3-4525-A6DA-C92D07489EEC}"/>
              </a:ext>
            </a:extLst>
          </p:cNvPr>
          <p:cNvCxnSpPr>
            <a:cxnSpLocks/>
          </p:cNvCxnSpPr>
          <p:nvPr/>
        </p:nvCxnSpPr>
        <p:spPr>
          <a:xfrm flipH="1" flipV="1">
            <a:off x="3771898" y="2073831"/>
            <a:ext cx="1600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145047-29EE-4C0A-A77B-17D9B543B549}"/>
              </a:ext>
            </a:extLst>
          </p:cNvPr>
          <p:cNvCxnSpPr>
            <a:cxnSpLocks/>
          </p:cNvCxnSpPr>
          <p:nvPr/>
        </p:nvCxnSpPr>
        <p:spPr>
          <a:xfrm flipH="1" flipV="1">
            <a:off x="4000498" y="1883331"/>
            <a:ext cx="11430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B704EFA-6676-C4DB-0014-8F75717A7E65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E5AECC8-3032-60E9-1C5B-674406602FC7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6289B4-894D-8113-B3EB-F6A665181F71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3F94E9-8B9D-406C-B3FA-52ACAF99A76E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996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6C02C0-AD36-4A8A-8597-96E7F0EF72A5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4657AB17-6E59-4996-B524-2AABED4BCECD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27A0A00-B346-4D1D-96FC-59F71BBCD303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DD13260-9FBC-B051-92E6-4FEBE4BC1D82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63AA1A-80A0-F3DF-6D8B-02BB503ABC7F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D07F04-FEA0-743F-83E3-F0DA3CBBF1E5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A32554-C4F2-C6A9-6E10-2FBEA644829A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E930AB-A2E7-4B05-CB97-C025D2EAAC9D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496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A456A4-9B59-445B-9CD3-8FF17A6B20E9}"/>
              </a:ext>
            </a:extLst>
          </p:cNvPr>
          <p:cNvCxnSpPr>
            <a:cxnSpLocks/>
          </p:cNvCxnSpPr>
          <p:nvPr/>
        </p:nvCxnSpPr>
        <p:spPr>
          <a:xfrm>
            <a:off x="4571999" y="6400800"/>
            <a:ext cx="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57F282-CC87-40B0-8CA0-38856FF793C0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5E20A1-8260-4232-9EA6-5A7253E89DCF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B201AF-05E5-671A-6793-6521ABB0B1A0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2C9D3B8-5784-DF75-BA5D-C9B5852CE99D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E09770-B77C-DF33-1F8C-6E61BB67B78A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C35F3E-4A95-7D41-A5BA-76E5F96A0BCF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17D786-7245-588E-2E00-19D65F8AD905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33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4114800" y="6400800"/>
            <a:ext cx="4572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4572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CE4F19-0753-4B0A-87F3-3DA8294C6353}"/>
              </a:ext>
            </a:extLst>
          </p:cNvPr>
          <p:cNvCxnSpPr>
            <a:cxnSpLocks/>
          </p:cNvCxnSpPr>
          <p:nvPr/>
        </p:nvCxnSpPr>
        <p:spPr>
          <a:xfrm flipH="1">
            <a:off x="3200399" y="6400800"/>
            <a:ext cx="13716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6816C9B-8DC6-4E3B-A12B-798EEA866488}"/>
              </a:ext>
            </a:extLst>
          </p:cNvPr>
          <p:cNvCxnSpPr>
            <a:cxnSpLocks/>
          </p:cNvCxnSpPr>
          <p:nvPr/>
        </p:nvCxnSpPr>
        <p:spPr>
          <a:xfrm>
            <a:off x="4571999" y="6400800"/>
            <a:ext cx="136308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BFDC04-5B2A-446B-B95D-70649DB485B6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9B040D9-675E-406A-8E9E-CFDD79DDE837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F2C51B4-09FC-699F-C110-EA6723C4C4F5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0C29C0-3C02-4382-C6E0-BB2920F5356F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DF0651A-44EF-E8DE-7A85-CB890CDCB5CB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A51461-AF3C-F568-21E5-27EC33466A0E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F29B7D7-EBA0-7743-FF8C-73BEA851A5C0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5841DC-5D95-7DA9-48BA-B8D59424A3A2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46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5E97FD07-069D-44EF-883E-0CF6E6470A4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205740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2B87DA65-CF25-4225-86F1-C50493B07C3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87594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59330A-1EDF-4A5E-A832-FDFC0FD06E63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D263C641-4A7E-4FEF-BC61-88274CDE44B2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FBB4FDA-B8DE-C718-6575-36CAE1E25315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3DA63E2-9A5D-7302-A1BF-453EECF3DC3C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464F94E-4335-514E-9C8F-82F728C95D2E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B93093-CA04-161E-2784-C67969F641CE}"/>
              </a:ext>
            </a:extLst>
          </p:cNvPr>
          <p:cNvCxnSpPr>
            <a:cxnSpLocks/>
          </p:cNvCxnSpPr>
          <p:nvPr/>
        </p:nvCxnSpPr>
        <p:spPr>
          <a:xfrm flipV="1">
            <a:off x="2460553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00B25E-ADCA-0555-6438-D814DA5D7CAA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EF94B4-E352-72A9-EC0F-936A4F78F00E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5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687D3E83-E87F-479B-82D2-BEAF50B2E94B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205740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FD737036-ACC7-484D-A50F-1B4E8E60FAA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87594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2164AFF1-30C5-49C0-A096-B1EC12775AE9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694496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7EBA186-D5F3-402A-84BC-C7DAF946286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514472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B5BC7E-AD05-43A5-BCA8-EEA183638DF8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5E7D7F84-C5B3-4ABE-99C2-F956EF8FCD3F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2B8A293-B13A-E1A2-E9AB-216DC0CD0712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2AEAB96-D80B-BF44-55E9-17C7D4F68CB8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CF1CC45-267A-5E75-708A-5DA1F90BD49F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771FEE-CF77-04E4-F6E6-CF6BE15B554A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C18C05-12D3-EC5E-7076-FFB78DBC8B67}"/>
              </a:ext>
            </a:extLst>
          </p:cNvPr>
          <p:cNvCxnSpPr>
            <a:cxnSpLocks/>
          </p:cNvCxnSpPr>
          <p:nvPr/>
        </p:nvCxnSpPr>
        <p:spPr>
          <a:xfrm flipV="1">
            <a:off x="2460553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1C97E1-E522-6611-6965-49FB3C6B9F40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A245E3-D74D-A5F5-6143-9341ECBAC76D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982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930E4D4F-9FE5-41EE-A50E-611F0EDD8593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205740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CA793119-C134-45FD-B90E-2FE07E479F8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87594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09FCEFE6-4FDD-4BBF-B2E2-6EA502D92060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694496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6B8E202E-A20C-45B9-9788-79406CF12FB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514472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723F1F58-DF33-4A1F-B6C4-F16481C1F275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33302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157469B6-A9B6-44FD-8DB5-2151CE914B8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15156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1505E6A-9713-4021-A6DA-6E09F74FE4B7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206313BB-B6C6-42CA-BF37-50EDC617D38D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796805B-7C49-446A-AD6A-1C01B13B3382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5CFA4B9-6FB0-F2ED-AC61-1A8FCC3E6CD1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AD4FF7A-3A01-DAA6-8286-66724FF3E4F7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A0E355-9270-D56C-E11E-4C58AC79337F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B01803-AE44-1451-1CA5-10A9665F833D}"/>
              </a:ext>
            </a:extLst>
          </p:cNvPr>
          <p:cNvCxnSpPr>
            <a:cxnSpLocks/>
          </p:cNvCxnSpPr>
          <p:nvPr/>
        </p:nvCxnSpPr>
        <p:spPr>
          <a:xfrm flipV="1">
            <a:off x="2460553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EECFC1-64C0-9730-D5C6-DEF96722EDA8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514398-FB77-CB28-2A9A-A07D85F761B4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553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5F410878-B32D-42FB-86D3-623D7FE65C64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B9DE1D8-4290-4B2D-A128-6A734F111C6A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7683A8A-034F-4F8A-BC25-302DA82CB278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88C6F47-241E-4AB8-9692-869E9ECC2193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F72D889-57F4-9F05-B917-D35DA54F7D24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A18BDF-D5D7-406E-5336-14BAD3132070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434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79436F1-2722-4E84-A055-F603587ABA18}"/>
              </a:ext>
            </a:extLst>
          </p:cNvPr>
          <p:cNvSpPr/>
          <p:nvPr/>
        </p:nvSpPr>
        <p:spPr>
          <a:xfrm rot="10800000">
            <a:off x="4311829" y="1004961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4BEEA2-31F4-455C-A7AC-DB48D24311B0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41FCF4A-75BA-428F-A81A-598F72EF80F0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AF6CC4-C078-4D2A-9BB5-D344C55DFE0D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18F82D1-384C-6D0A-0695-D02E6764E9BF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9A853F-2F85-663E-11D2-F2DA2428A3A9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334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159B6A2-E140-4C2A-995D-F9C5F1B99E8D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C0413C-70F3-4525-A6DA-C92D07489EEC}"/>
              </a:ext>
            </a:extLst>
          </p:cNvPr>
          <p:cNvCxnSpPr>
            <a:cxnSpLocks/>
          </p:cNvCxnSpPr>
          <p:nvPr/>
        </p:nvCxnSpPr>
        <p:spPr>
          <a:xfrm flipH="1" flipV="1">
            <a:off x="3771898" y="2073831"/>
            <a:ext cx="1600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145047-29EE-4C0A-A77B-17D9B543B549}"/>
              </a:ext>
            </a:extLst>
          </p:cNvPr>
          <p:cNvCxnSpPr>
            <a:cxnSpLocks/>
          </p:cNvCxnSpPr>
          <p:nvPr/>
        </p:nvCxnSpPr>
        <p:spPr>
          <a:xfrm flipH="1" flipV="1">
            <a:off x="4000498" y="1883331"/>
            <a:ext cx="11430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80B66E2-3DC9-49A0-9520-6CB5AE065AAA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D65EB1F-C820-4126-AF8A-011BE237CB6D}"/>
              </a:ext>
            </a:extLst>
          </p:cNvPr>
          <p:cNvCxnSpPr>
            <a:cxnSpLocks/>
          </p:cNvCxnSpPr>
          <p:nvPr/>
        </p:nvCxnSpPr>
        <p:spPr>
          <a:xfrm flipH="1" flipV="1">
            <a:off x="4220310" y="1692831"/>
            <a:ext cx="6858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FE069AEA-93FC-4658-9119-1713AB824EFF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56427EE-C459-6F38-2B57-1D219718F1AA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88CB98-0C51-2E55-1987-47C813793632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067747-E3C0-C850-0078-F8CA857BEF50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92F182-6E8E-6CE0-7895-FB2ADE7F4FD5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70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  <a:endCxn id="12" idx="0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79436F1-2722-4E84-A055-F603587ABA18}"/>
              </a:ext>
            </a:extLst>
          </p:cNvPr>
          <p:cNvSpPr/>
          <p:nvPr/>
        </p:nvSpPr>
        <p:spPr>
          <a:xfrm>
            <a:off x="4311829" y="1214511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245CAB0-58D3-018E-4ECE-AC2C4B050027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38EA14-D675-85A1-7025-DBC95FB87EA7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11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59330A-1EDF-4A5E-A832-FDFC0FD06E63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D263C641-4A7E-4FEF-BC61-88274CDE44B2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EB1A183-E51E-4DEC-BE7F-E4EB2CDC61DA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3CB06A6-BA6E-497A-BEE0-DE57CBCC3BDC}"/>
              </a:ext>
            </a:extLst>
          </p:cNvPr>
          <p:cNvCxnSpPr>
            <a:cxnSpLocks/>
          </p:cNvCxnSpPr>
          <p:nvPr/>
        </p:nvCxnSpPr>
        <p:spPr>
          <a:xfrm>
            <a:off x="5200650" y="7981950"/>
            <a:ext cx="2286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EFC70CE-FC1F-4421-933D-47D275A237E6}"/>
              </a:ext>
            </a:extLst>
          </p:cNvPr>
          <p:cNvCxnSpPr>
            <a:cxnSpLocks/>
          </p:cNvCxnSpPr>
          <p:nvPr/>
        </p:nvCxnSpPr>
        <p:spPr>
          <a:xfrm>
            <a:off x="3714750" y="7981950"/>
            <a:ext cx="2286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9003BE7-AAB8-5A5E-A560-A7133E459000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E0F7BA2-A0FF-9778-0A73-73AABE37CB29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C280EF-F782-0D74-DF70-631128D45227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9969579-18BC-CD34-EB58-B04810B234E4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BE618E-27D3-1B7E-87F4-D70AB5B101D1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8CFB70-E18F-3B16-9236-FDC663089F3E}"/>
              </a:ext>
            </a:extLst>
          </p:cNvPr>
          <p:cNvCxnSpPr>
            <a:cxnSpLocks/>
          </p:cNvCxnSpPr>
          <p:nvPr/>
        </p:nvCxnSpPr>
        <p:spPr>
          <a:xfrm flipV="1">
            <a:off x="2460553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EA451F-59BB-0DAE-8C78-5ADA6B9317BF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564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B5BC7E-AD05-43A5-BCA8-EEA183638DF8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5E7D7F84-C5B3-4ABE-99C2-F956EF8FCD3F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3CE9B60-A515-436C-9FB9-E35F919F9C42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9CBCEB6-F38D-4A3A-B636-3E6BB153A7F1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DEE6D1B-ED38-4AB2-93D8-501C77DDB690}"/>
              </a:ext>
            </a:extLst>
          </p:cNvPr>
          <p:cNvCxnSpPr>
            <a:cxnSpLocks/>
          </p:cNvCxnSpPr>
          <p:nvPr/>
        </p:nvCxnSpPr>
        <p:spPr>
          <a:xfrm>
            <a:off x="4398169" y="1188720"/>
            <a:ext cx="173831" cy="109728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B202E95-E15A-408F-B221-842677931DAF}"/>
              </a:ext>
            </a:extLst>
          </p:cNvPr>
          <p:cNvCxnSpPr>
            <a:cxnSpLocks/>
          </p:cNvCxnSpPr>
          <p:nvPr/>
        </p:nvCxnSpPr>
        <p:spPr>
          <a:xfrm flipH="1">
            <a:off x="4572000" y="1188720"/>
            <a:ext cx="177800" cy="109728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12C089B-1BD2-429A-8BBD-FF89018850AA}"/>
              </a:ext>
            </a:extLst>
          </p:cNvPr>
          <p:cNvCxnSpPr>
            <a:cxnSpLocks/>
            <a:endCxn id="57" idx="2"/>
          </p:cNvCxnSpPr>
          <p:nvPr/>
        </p:nvCxnSpPr>
        <p:spPr>
          <a:xfrm>
            <a:off x="4571999" y="4572000"/>
            <a:ext cx="1753218" cy="967898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2B89CEA1-F340-4D92-9C9F-EA75A191FD0B}"/>
              </a:ext>
            </a:extLst>
          </p:cNvPr>
          <p:cNvSpPr/>
          <p:nvPr/>
        </p:nvSpPr>
        <p:spPr>
          <a:xfrm>
            <a:off x="6325217" y="5196998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B3A748B-CD84-66E8-1860-CE0ABA2C51E1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4F183-5F9A-41D6-0F88-F222061FAD02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5FA75A-7ABC-675B-9263-088FC1C641BD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EC99E-5625-A04D-F805-546787F088AD}"/>
              </a:ext>
            </a:extLst>
          </p:cNvPr>
          <p:cNvCxnSpPr>
            <a:cxnSpLocks/>
          </p:cNvCxnSpPr>
          <p:nvPr/>
        </p:nvCxnSpPr>
        <p:spPr>
          <a:xfrm>
            <a:off x="6252551" y="49196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7F77FC-F1A7-441B-84E9-04326F6ACA96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83D10A-9E7C-C0E5-2442-D6C0B9400045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B82A97-3F97-DD4D-005E-D67B845FBE60}"/>
              </a:ext>
            </a:extLst>
          </p:cNvPr>
          <p:cNvCxnSpPr>
            <a:cxnSpLocks/>
          </p:cNvCxnSpPr>
          <p:nvPr/>
        </p:nvCxnSpPr>
        <p:spPr>
          <a:xfrm flipV="1">
            <a:off x="2460553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5FD816-648F-E90D-C179-9F231406FB87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48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699B5B7-5522-4B99-962D-930714C63099}"/>
              </a:ext>
            </a:extLst>
          </p:cNvPr>
          <p:cNvSpPr/>
          <p:nvPr/>
        </p:nvSpPr>
        <p:spPr>
          <a:xfrm rot="1020000">
            <a:off x="4766506" y="128730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EBEFB37-40E7-4ADC-817F-412473A91A6A}"/>
              </a:ext>
            </a:extLst>
          </p:cNvPr>
          <p:cNvSpPr/>
          <p:nvPr/>
        </p:nvSpPr>
        <p:spPr>
          <a:xfrm rot="20580000">
            <a:off x="3890092" y="1287304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62D83127-6FF5-4346-91AA-8A990AC581EF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3A43530-CE91-1871-7145-5F9063640E04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3F80A0B-2ADF-6B71-B8C0-9399A268CA49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8EA551-5F53-51D9-AA74-5D0247091279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12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D5847B7-1C43-4716-9D27-7342C1DEF5EB}"/>
                </a:ext>
              </a:extLst>
            </p:cNvPr>
            <p:cNvSpPr/>
            <p:nvPr/>
          </p:nvSpPr>
          <p:spPr>
            <a:xfrm>
              <a:off x="4237892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EAF36C9-D0B8-4127-9CCF-070C62B7EBDE}"/>
                </a:ext>
              </a:extLst>
            </p:cNvPr>
            <p:cNvSpPr/>
            <p:nvPr/>
          </p:nvSpPr>
          <p:spPr>
            <a:xfrm>
              <a:off x="4723230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699B5B7-5522-4B99-962D-930714C63099}"/>
              </a:ext>
            </a:extLst>
          </p:cNvPr>
          <p:cNvSpPr/>
          <p:nvPr/>
        </p:nvSpPr>
        <p:spPr>
          <a:xfrm rot="2020653">
            <a:off x="5104848" y="144574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79436F1-2722-4E84-A055-F603587ABA18}"/>
              </a:ext>
            </a:extLst>
          </p:cNvPr>
          <p:cNvSpPr/>
          <p:nvPr/>
        </p:nvSpPr>
        <p:spPr>
          <a:xfrm>
            <a:off x="4311829" y="1214511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EBEFB37-40E7-4ADC-817F-412473A91A6A}"/>
              </a:ext>
            </a:extLst>
          </p:cNvPr>
          <p:cNvSpPr/>
          <p:nvPr/>
        </p:nvSpPr>
        <p:spPr>
          <a:xfrm rot="19560000">
            <a:off x="3517009" y="144574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7E6CE69-693B-4C10-8624-5734124E48C1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01E95C-8068-B8B5-CFF9-40640E923559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BDC313-701E-C01B-4987-A1FB914A1919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44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DDEDC7-CAF3-48DD-8619-D399A5E44444}"/>
              </a:ext>
            </a:extLst>
          </p:cNvPr>
          <p:cNvCxnSpPr>
            <a:cxnSpLocks/>
            <a:stCxn id="26" idx="2"/>
            <a:endCxn id="26" idx="6"/>
          </p:cNvCxnSpPr>
          <p:nvPr/>
        </p:nvCxnSpPr>
        <p:spPr>
          <a:xfrm>
            <a:off x="3657600" y="5486400"/>
            <a:ext cx="182880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AD97469-9B8E-138A-AE34-8B34AC32A41F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8EDFE3-07A3-46F9-3DD2-82FF53AB01D4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5E7F415-3FE4-8DA4-989E-55B926571182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31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1E740-340A-461B-9204-5680AF7ED104}"/>
              </a:ext>
            </a:extLst>
          </p:cNvPr>
          <p:cNvCxnSpPr>
            <a:cxnSpLocks/>
          </p:cNvCxnSpPr>
          <p:nvPr/>
        </p:nvCxnSpPr>
        <p:spPr>
          <a:xfrm>
            <a:off x="4104908" y="5416550"/>
            <a:ext cx="934184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69E58C1-8515-46B8-999F-50FBE00B2D5F}"/>
              </a:ext>
            </a:extLst>
          </p:cNvPr>
          <p:cNvCxnSpPr>
            <a:cxnSpLocks/>
          </p:cNvCxnSpPr>
          <p:nvPr/>
        </p:nvCxnSpPr>
        <p:spPr>
          <a:xfrm>
            <a:off x="3971191" y="5638800"/>
            <a:ext cx="1219934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0D093F32-D013-4A6D-92ED-92C3D4E3A11A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1281899-05BB-AF3A-AB60-FE516762FA34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CE9F58-351E-68A4-8006-0388183C3540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028929A-B9EA-98B1-D18C-12FB1814961F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69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3AAE0D5-9F6F-4686-8DA9-3C01F21109BB}"/>
              </a:ext>
            </a:extLst>
          </p:cNvPr>
          <p:cNvCxnSpPr>
            <a:cxnSpLocks/>
          </p:cNvCxnSpPr>
          <p:nvPr/>
        </p:nvCxnSpPr>
        <p:spPr>
          <a:xfrm>
            <a:off x="3200401" y="5489575"/>
            <a:ext cx="274320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B17103-31FB-4202-86AC-DD783FCFD102}"/>
              </a:ext>
            </a:extLst>
          </p:cNvPr>
          <p:cNvCxnSpPr>
            <a:cxnSpLocks/>
          </p:cNvCxnSpPr>
          <p:nvPr/>
        </p:nvCxnSpPr>
        <p:spPr>
          <a:xfrm>
            <a:off x="3200400" y="5695950"/>
            <a:ext cx="274320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5017C97-38DE-48C1-93C9-3E919D843A96}"/>
              </a:ext>
            </a:extLst>
          </p:cNvPr>
          <p:cNvCxnSpPr>
            <a:cxnSpLocks/>
          </p:cNvCxnSpPr>
          <p:nvPr/>
        </p:nvCxnSpPr>
        <p:spPr>
          <a:xfrm>
            <a:off x="3200400" y="5283200"/>
            <a:ext cx="274320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E402CD6-F3B0-3C37-5B83-9F69EFE9802A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2838D0C-9305-87CF-B3A8-5528CC3F83CA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D615EE50-1818-7547-F7BB-1D834F55BFCE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6F47853-90BF-ABE9-38C4-5955DF567678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66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926FCC-792C-4EBF-A23E-C1F36881763C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B2117E9A-254D-4B3A-90CA-A8A0D2D6913C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057AD5-A986-438E-BD63-B58772C618BB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6F63AEA4-1667-4CF8-9A87-3860D3FA5A11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0D3D26E-BB73-05B0-3084-8B2CB44302F1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0CE758A-9818-F9B4-F5AE-8BCF30CAAC4B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B644E79-22AD-D5E3-5F4D-FCB19F33F35A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B895B-9C15-0754-AA4C-9A140469F2C6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6FDAFC-61E0-F40B-94F5-F5BEF43F9AC3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99E760-BD39-EF45-B1A4-BA1EFA412C1D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03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F01311-C841-4387-95A0-5B6453B9690E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1044CBD-0F3F-4943-B4C7-544F3791972C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4DE09D-7439-4D56-8A9B-4ADD6073AEFF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0385CB1-5260-4D3C-B835-31836BEB0B71}"/>
              </a:ext>
            </a:extLst>
          </p:cNvPr>
          <p:cNvCxnSpPr>
            <a:cxnSpLocks/>
          </p:cNvCxnSpPr>
          <p:nvPr/>
        </p:nvCxnSpPr>
        <p:spPr>
          <a:xfrm flipH="1" flipV="1">
            <a:off x="3771898" y="2073831"/>
            <a:ext cx="1600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33EB2EE6-70A5-732A-0897-AAEDF7B720A9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B8CA03F-AA95-FD88-FE96-87A1426BB522}"/>
              </a:ext>
            </a:extLst>
          </p:cNvPr>
          <p:cNvCxnSpPr>
            <a:cxnSpLocks/>
          </p:cNvCxnSpPr>
          <p:nvPr/>
        </p:nvCxnSpPr>
        <p:spPr>
          <a:xfrm>
            <a:off x="625255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79C693-44B9-3BF0-2FBB-A7B5290E684E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804F21-6711-E2E6-E906-BC392A66E73B}"/>
              </a:ext>
            </a:extLst>
          </p:cNvPr>
          <p:cNvCxnSpPr>
            <a:cxnSpLocks/>
          </p:cNvCxnSpPr>
          <p:nvPr/>
        </p:nvCxnSpPr>
        <p:spPr>
          <a:xfrm flipV="1">
            <a:off x="6691679" y="3238500"/>
            <a:ext cx="0" cy="397192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E246A5C-9D93-8E75-DB20-4D62A9C174DE}"/>
              </a:ext>
            </a:extLst>
          </p:cNvPr>
          <p:cNvCxnSpPr/>
          <p:nvPr/>
        </p:nvCxnSpPr>
        <p:spPr>
          <a:xfrm>
            <a:off x="2845899" y="8229600"/>
            <a:ext cx="3452201" cy="0"/>
          </a:xfrm>
          <a:prstGeom prst="line">
            <a:avLst/>
          </a:prstGeom>
          <a:ln w="3810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62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</Words>
  <Application>Microsoft Office PowerPoint</Application>
  <PresentationFormat>Custom</PresentationFormat>
  <Paragraphs>1</Paragraphs>
  <Slides>21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15</cp:revision>
  <dcterms:created xsi:type="dcterms:W3CDTF">2021-02-14T03:30:38Z</dcterms:created>
  <dcterms:modified xsi:type="dcterms:W3CDTF">2023-02-23T03:01:21Z</dcterms:modified>
</cp:coreProperties>
</file>