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</p:sldIdLst>
  <p:sldSz cx="13716000" cy="11887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 Cossette" initials="JC" lastIdx="1" clrIdx="0">
    <p:extLst>
      <p:ext uri="{19B8F6BF-5375-455C-9EA6-DF929625EA0E}">
        <p15:presenceInfo xmlns:p15="http://schemas.microsoft.com/office/powerpoint/2012/main" userId="776d78fc77b8c4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11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945429"/>
            <a:ext cx="11658600" cy="4138507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6243533"/>
            <a:ext cx="10287000" cy="2869987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0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0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632883"/>
            <a:ext cx="2957513" cy="1007385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632883"/>
            <a:ext cx="8701088" cy="100738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1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2963549"/>
            <a:ext cx="11830050" cy="494474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7955072"/>
            <a:ext cx="11830050" cy="260032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5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164417"/>
            <a:ext cx="5829300" cy="75423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164417"/>
            <a:ext cx="5829300" cy="75423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9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32886"/>
            <a:ext cx="11830050" cy="2297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2914016"/>
            <a:ext cx="5802510" cy="142811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4342130"/>
            <a:ext cx="5802510" cy="63866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2914016"/>
            <a:ext cx="5831087" cy="142811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4342130"/>
            <a:ext cx="5831087" cy="63866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0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62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40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92480"/>
            <a:ext cx="4423767" cy="277368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711539"/>
            <a:ext cx="6943725" cy="8447617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3566160"/>
            <a:ext cx="4423767" cy="6606753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3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92480"/>
            <a:ext cx="4423767" cy="277368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711539"/>
            <a:ext cx="6943725" cy="8447617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3566160"/>
            <a:ext cx="4423767" cy="6606753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25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632886"/>
            <a:ext cx="11830050" cy="2297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164417"/>
            <a:ext cx="11830050" cy="7542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1017676"/>
            <a:ext cx="3086100" cy="632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1017676"/>
            <a:ext cx="4629150" cy="632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1017676"/>
            <a:ext cx="3086100" cy="632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DD76C73E-0C95-AD10-6E1D-753DE2190E47}"/>
              </a:ext>
            </a:extLst>
          </p:cNvPr>
          <p:cNvGrpSpPr/>
          <p:nvPr/>
        </p:nvGrpSpPr>
        <p:grpSpPr>
          <a:xfrm>
            <a:off x="653749" y="561206"/>
            <a:ext cx="12196590" cy="10465462"/>
            <a:chOff x="653749" y="561206"/>
            <a:chExt cx="12196590" cy="104654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F6883EA-0603-127A-81F2-99B583AF4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91109" y="7551948"/>
              <a:ext cx="1737360" cy="1737360"/>
            </a:xfrm>
            <a:prstGeom prst="rect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DD04ED8-9616-1E22-C459-EF58C57DD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40159" y="7551948"/>
              <a:ext cx="1737360" cy="1737360"/>
            </a:xfrm>
            <a:prstGeom prst="rect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9A5A53C-5C59-9FCB-4A37-B26034CD7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89209" y="7551948"/>
              <a:ext cx="1737360" cy="1737360"/>
            </a:xfrm>
            <a:prstGeom prst="rect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C86235B-802C-5220-7AC6-C9C1FD03B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38259" y="7551948"/>
              <a:ext cx="1737360" cy="1737360"/>
            </a:xfrm>
            <a:prstGeom prst="rect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4B485D-D088-9078-F31C-62F0D0E07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93659" y="5800634"/>
              <a:ext cx="1737360" cy="1737360"/>
            </a:xfrm>
            <a:prstGeom prst="rect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AAC4BDA-1AB2-3B34-F78F-EF93F647A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40159" y="5800634"/>
              <a:ext cx="1737360" cy="1737360"/>
            </a:xfrm>
            <a:prstGeom prst="rect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31E0CCA-5FEE-350E-E952-A62F7D906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89632" y="5800634"/>
              <a:ext cx="1737360" cy="1737360"/>
            </a:xfrm>
            <a:prstGeom prst="rect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195ECD9-A900-1396-A73F-F855D6888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38259" y="5800634"/>
              <a:ext cx="1737360" cy="1737360"/>
            </a:xfrm>
            <a:prstGeom prst="rect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AC032F4-300A-FCBF-99B9-760EEF5EE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3749" y="7551948"/>
              <a:ext cx="1737360" cy="1737360"/>
            </a:xfrm>
            <a:prstGeom prst="rect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4654370-BA5D-B158-2DB8-96D1E2F3C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3749" y="5800634"/>
              <a:ext cx="1737360" cy="1737360"/>
            </a:xfrm>
            <a:prstGeom prst="rect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CE56D62-D6EF-9831-599C-5D9377EED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3749" y="4049320"/>
              <a:ext cx="1737360" cy="1737360"/>
            </a:xfrm>
            <a:prstGeom prst="rect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88588FD-33E6-D9D5-32BF-44A8FD6F1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92093" y="4049320"/>
              <a:ext cx="1737360" cy="1737360"/>
            </a:xfrm>
            <a:prstGeom prst="rect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79FCCB8-3212-6363-8FE2-BE3E86713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40159" y="4049320"/>
              <a:ext cx="1737360" cy="1737360"/>
            </a:xfrm>
            <a:prstGeom prst="rect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0A6F7E7-472C-17EF-C741-8AA2AAF32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89209" y="4049320"/>
              <a:ext cx="1737360" cy="1737360"/>
            </a:xfrm>
            <a:prstGeom prst="rect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DE04655-5ABD-74AE-BEB1-C6170ABDF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38259" y="4049320"/>
              <a:ext cx="1737360" cy="1737360"/>
            </a:xfrm>
            <a:prstGeom prst="rect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D83DDB8-6684-436D-D8C7-EAE2F675F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3749" y="561206"/>
              <a:ext cx="1737360" cy="1737360"/>
            </a:xfrm>
            <a:prstGeom prst="rect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BB4550F-91A8-B2C1-89A8-C393FEB0F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40159" y="9289308"/>
              <a:ext cx="1737360" cy="1737360"/>
            </a:xfrm>
            <a:prstGeom prst="rect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E01517F-2798-0083-8E76-51EB296FA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75619" y="4049320"/>
              <a:ext cx="1737360" cy="1737360"/>
            </a:xfrm>
            <a:prstGeom prst="rect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1C8794A-2D2E-59CB-E346-5F6187D33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12979" y="5786680"/>
              <a:ext cx="1737360" cy="1737360"/>
            </a:xfrm>
            <a:prstGeom prst="rect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04B31EA-EEDD-37BD-F04D-688DBDABE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3749" y="2311960"/>
              <a:ext cx="1737360" cy="1737360"/>
            </a:xfrm>
            <a:prstGeom prst="rect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027741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106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Cossette</dc:creator>
  <cp:lastModifiedBy>Joe Cossette</cp:lastModifiedBy>
  <cp:revision>14</cp:revision>
  <dcterms:created xsi:type="dcterms:W3CDTF">2021-02-14T05:03:12Z</dcterms:created>
  <dcterms:modified xsi:type="dcterms:W3CDTF">2023-02-23T03:25:02Z</dcterms:modified>
</cp:coreProperties>
</file>