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137160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e Cossette" initials="JC" lastIdx="1" clrIdx="0">
    <p:extLst>
      <p:ext uri="{19B8F6BF-5375-455C-9EA6-DF929625EA0E}">
        <p15:presenceInfo xmlns:p15="http://schemas.microsoft.com/office/powerpoint/2012/main" userId="776d78fc77b8c4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646133"/>
            <a:ext cx="1165860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5282989"/>
            <a:ext cx="102870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4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535517"/>
            <a:ext cx="295751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535517"/>
            <a:ext cx="8701088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6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0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2507618"/>
            <a:ext cx="1183005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6731215"/>
            <a:ext cx="1183005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3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677584"/>
            <a:ext cx="582930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677584"/>
            <a:ext cx="582930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35519"/>
            <a:ext cx="1183005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2465706"/>
            <a:ext cx="5802510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3674110"/>
            <a:ext cx="5802510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2465706"/>
            <a:ext cx="5831087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3674110"/>
            <a:ext cx="5831087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3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8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670560"/>
            <a:ext cx="4423767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448226"/>
            <a:ext cx="694372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3017520"/>
            <a:ext cx="4423767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8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670560"/>
            <a:ext cx="4423767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448226"/>
            <a:ext cx="694372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3017520"/>
            <a:ext cx="4423767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0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535519"/>
            <a:ext cx="1183005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677584"/>
            <a:ext cx="1183005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9322649"/>
            <a:ext cx="308610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3471-7908-4FD8-B0BD-B8E9E8F8B11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9322649"/>
            <a:ext cx="462915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9322649"/>
            <a:ext cx="308610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2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6883EA-0603-127A-81F2-99B583AF47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99294" y="6682542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DD04ED8-9616-1E22-C459-EF58C57DDC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48344" y="6682542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9A5A53C-5C59-9FCB-4A37-B26034CD76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97394" y="6682542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86235B-802C-5220-7AC6-C9C1FD03B2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46444" y="6682542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4B485D-D088-9078-F31C-62F0D0E07F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01844" y="4931228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AC4BDA-1AB2-3B34-F78F-EF93F647A3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48344" y="4931228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1E0CCA-5FEE-350E-E952-A62F7D9066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97817" y="4931228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95ECD9-A900-1396-A73F-F855D6888E3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46444" y="4931228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C032F4-300A-FCBF-99B9-760EEF5EE04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61934" y="6682542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4654370-BA5D-B158-2DB8-96D1E2F3C69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61934" y="4931228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CE56D62-D6EF-9831-599C-5D9377EEDED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61934" y="3179914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88588FD-33E6-D9D5-32BF-44A8FD6F14D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00278" y="3179914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79FCCB8-3212-6363-8FE2-BE3E8671343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48344" y="3179914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0A6F7E7-472C-17EF-C741-8AA2AAF3291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97394" y="3179914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E04655-5ABD-74AE-BEB1-C6170ABDFFA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46444" y="3179914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CB47EE2-471A-298D-FBF1-B9C747C3DA8D}"/>
              </a:ext>
            </a:extLst>
          </p:cNvPr>
          <p:cNvSpPr txBox="1"/>
          <p:nvPr/>
        </p:nvSpPr>
        <p:spPr>
          <a:xfrm>
            <a:off x="2261934" y="8467463"/>
            <a:ext cx="1737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Increasing hair spikes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48CA31-A848-E137-9407-7301A6FB1C29}"/>
              </a:ext>
            </a:extLst>
          </p:cNvPr>
          <p:cNvSpPr txBox="1"/>
          <p:nvPr/>
        </p:nvSpPr>
        <p:spPr>
          <a:xfrm>
            <a:off x="4010984" y="8467463"/>
            <a:ext cx="1737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Increasing body stripes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D9B8FA-404B-7E1D-52DA-28E0D307ADB9}"/>
              </a:ext>
            </a:extLst>
          </p:cNvPr>
          <p:cNvSpPr txBox="1"/>
          <p:nvPr/>
        </p:nvSpPr>
        <p:spPr>
          <a:xfrm>
            <a:off x="5736654" y="8515024"/>
            <a:ext cx="1737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Increasing hat lines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9715FF-6B06-56F3-8CF3-D04EDD136195}"/>
              </a:ext>
            </a:extLst>
          </p:cNvPr>
          <p:cNvSpPr txBox="1"/>
          <p:nvPr/>
        </p:nvSpPr>
        <p:spPr>
          <a:xfrm>
            <a:off x="9246444" y="8466571"/>
            <a:ext cx="1737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Increasing hair length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84C6A7E-D761-BA78-F8FC-D2E03D3EF761}"/>
              </a:ext>
            </a:extLst>
          </p:cNvPr>
          <p:cNvSpPr txBox="1"/>
          <p:nvPr/>
        </p:nvSpPr>
        <p:spPr>
          <a:xfrm>
            <a:off x="7485704" y="8468411"/>
            <a:ext cx="1737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Increasing leg number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BC86A8-5C6D-C676-A108-3752D0090BF7}"/>
              </a:ext>
            </a:extLst>
          </p:cNvPr>
          <p:cNvSpPr txBox="1"/>
          <p:nvPr/>
        </p:nvSpPr>
        <p:spPr>
          <a:xfrm>
            <a:off x="391885" y="3663873"/>
            <a:ext cx="1756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Circle</a:t>
            </a:r>
          </a:p>
          <a:p>
            <a:pPr algn="r"/>
            <a:r>
              <a:rPr lang="en-US" sz="2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Body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281519-50D3-5D91-68BF-E4598CE19998}"/>
              </a:ext>
            </a:extLst>
          </p:cNvPr>
          <p:cNvSpPr txBox="1"/>
          <p:nvPr/>
        </p:nvSpPr>
        <p:spPr>
          <a:xfrm>
            <a:off x="391885" y="5415187"/>
            <a:ext cx="1729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Triangle </a:t>
            </a:r>
          </a:p>
          <a:p>
            <a:pPr algn="r"/>
            <a:r>
              <a:rPr lang="en-US" sz="2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Body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639E73-3C01-D0B2-B23D-FBE6843F3D8D}"/>
              </a:ext>
            </a:extLst>
          </p:cNvPr>
          <p:cNvSpPr txBox="1"/>
          <p:nvPr/>
        </p:nvSpPr>
        <p:spPr>
          <a:xfrm>
            <a:off x="501193" y="7166501"/>
            <a:ext cx="16204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Rectangle </a:t>
            </a:r>
          </a:p>
          <a:p>
            <a:pPr algn="r"/>
            <a:r>
              <a:rPr lang="en-US" sz="2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Body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DFC9FFB-96FC-AF53-49D0-656CBD38352D}"/>
              </a:ext>
            </a:extLst>
          </p:cNvPr>
          <p:cNvCxnSpPr>
            <a:cxnSpLocks/>
          </p:cNvCxnSpPr>
          <p:nvPr/>
        </p:nvCxnSpPr>
        <p:spPr>
          <a:xfrm>
            <a:off x="7828188" y="2849171"/>
            <a:ext cx="2791915" cy="0"/>
          </a:xfrm>
          <a:prstGeom prst="straightConnector1">
            <a:avLst/>
          </a:prstGeom>
          <a:ln w="152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88479F2-E9D1-8BCD-2544-E701E651E725}"/>
              </a:ext>
            </a:extLst>
          </p:cNvPr>
          <p:cNvSpPr txBox="1"/>
          <p:nvPr/>
        </p:nvSpPr>
        <p:spPr>
          <a:xfrm>
            <a:off x="2366436" y="2546097"/>
            <a:ext cx="5461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Fingers counting up (4 to a hand)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5902CB5-FAC3-1378-F8EC-88B62B608C42}"/>
              </a:ext>
            </a:extLst>
          </p:cNvPr>
          <p:cNvCxnSpPr>
            <a:cxnSpLocks/>
          </p:cNvCxnSpPr>
          <p:nvPr/>
        </p:nvCxnSpPr>
        <p:spPr>
          <a:xfrm flipV="1">
            <a:off x="4008434" y="3152246"/>
            <a:ext cx="5238010" cy="5267656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5284F95-8062-797D-1C2E-27747D9D9D7C}"/>
              </a:ext>
            </a:extLst>
          </p:cNvPr>
          <p:cNvSpPr txBox="1"/>
          <p:nvPr/>
        </p:nvSpPr>
        <p:spPr>
          <a:xfrm>
            <a:off x="11566070" y="5753741"/>
            <a:ext cx="13922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One Eye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91456C2-4AAB-413F-7BF0-82E95493E696}"/>
              </a:ext>
            </a:extLst>
          </p:cNvPr>
          <p:cNvCxnSpPr>
            <a:cxnSpLocks/>
          </p:cNvCxnSpPr>
          <p:nvPr/>
        </p:nvCxnSpPr>
        <p:spPr>
          <a:xfrm flipV="1">
            <a:off x="5750925" y="2629026"/>
            <a:ext cx="5783578" cy="5837545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165212F-9662-72FE-D701-97C7A9A8EFD7}"/>
              </a:ext>
            </a:extLst>
          </p:cNvPr>
          <p:cNvSpPr txBox="1"/>
          <p:nvPr/>
        </p:nvSpPr>
        <p:spPr>
          <a:xfrm>
            <a:off x="11546193" y="2330653"/>
            <a:ext cx="15686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Two Eyes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2C2678-3127-0495-D7F9-91C7EF2017F8}"/>
              </a:ext>
            </a:extLst>
          </p:cNvPr>
          <p:cNvCxnSpPr>
            <a:cxnSpLocks/>
          </p:cNvCxnSpPr>
          <p:nvPr/>
        </p:nvCxnSpPr>
        <p:spPr>
          <a:xfrm flipV="1">
            <a:off x="2269700" y="3164439"/>
            <a:ext cx="5216004" cy="5251406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5991DA6-6C9C-83BD-5201-F908E6284017}"/>
              </a:ext>
            </a:extLst>
          </p:cNvPr>
          <p:cNvSpPr txBox="1"/>
          <p:nvPr/>
        </p:nvSpPr>
        <p:spPr>
          <a:xfrm>
            <a:off x="11546193" y="3987459"/>
            <a:ext cx="15686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Three Eyes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10387AF-3D71-5E13-F4E4-AD9D496962AB}"/>
              </a:ext>
            </a:extLst>
          </p:cNvPr>
          <p:cNvCxnSpPr>
            <a:cxnSpLocks/>
          </p:cNvCxnSpPr>
          <p:nvPr/>
        </p:nvCxnSpPr>
        <p:spPr>
          <a:xfrm flipV="1">
            <a:off x="2244399" y="3148189"/>
            <a:ext cx="3492255" cy="3520399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8D8D0FA-27CF-6480-20FB-5CE335841150}"/>
              </a:ext>
            </a:extLst>
          </p:cNvPr>
          <p:cNvCxnSpPr>
            <a:cxnSpLocks/>
          </p:cNvCxnSpPr>
          <p:nvPr/>
        </p:nvCxnSpPr>
        <p:spPr>
          <a:xfrm flipV="1">
            <a:off x="2276174" y="3175857"/>
            <a:ext cx="1714352" cy="1732531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2F2384C-F6FD-35E4-5999-6A0C5808AA6C}"/>
              </a:ext>
            </a:extLst>
          </p:cNvPr>
          <p:cNvCxnSpPr>
            <a:cxnSpLocks/>
          </p:cNvCxnSpPr>
          <p:nvPr/>
        </p:nvCxnSpPr>
        <p:spPr>
          <a:xfrm flipV="1">
            <a:off x="7462324" y="4336868"/>
            <a:ext cx="4085466" cy="4106645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D0C2562-2584-FAA2-617E-F457F504DF92}"/>
              </a:ext>
            </a:extLst>
          </p:cNvPr>
          <p:cNvCxnSpPr>
            <a:cxnSpLocks/>
          </p:cNvCxnSpPr>
          <p:nvPr/>
        </p:nvCxnSpPr>
        <p:spPr>
          <a:xfrm flipV="1">
            <a:off x="9253034" y="6101896"/>
            <a:ext cx="2306446" cy="2313949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93EF2422-B920-3FB4-244C-2FDA78CCB9A3}"/>
              </a:ext>
            </a:extLst>
          </p:cNvPr>
          <p:cNvSpPr txBox="1"/>
          <p:nvPr/>
        </p:nvSpPr>
        <p:spPr>
          <a:xfrm>
            <a:off x="464578" y="491969"/>
            <a:ext cx="123915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Periodic Aliens Solution | 15</a:t>
            </a:r>
          </a:p>
        </p:txBody>
      </p:sp>
    </p:spTree>
    <p:extLst>
      <p:ext uri="{BB962C8B-B14F-4D97-AF65-F5344CB8AC3E}">
        <p14:creationId xmlns:p14="http://schemas.microsoft.com/office/powerpoint/2010/main" val="4027741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107</TotalTime>
  <Words>41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14</cp:revision>
  <dcterms:created xsi:type="dcterms:W3CDTF">2021-02-14T05:03:12Z</dcterms:created>
  <dcterms:modified xsi:type="dcterms:W3CDTF">2023-02-23T06:17:38Z</dcterms:modified>
</cp:coreProperties>
</file>