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76" r:id="rId8"/>
    <p:sldId id="277" r:id="rId9"/>
    <p:sldId id="278" r:id="rId10"/>
    <p:sldId id="279" r:id="rId11"/>
    <p:sldId id="280" r:id="rId12"/>
    <p:sldId id="272" r:id="rId13"/>
    <p:sldId id="268" r:id="rId14"/>
    <p:sldId id="273" r:id="rId15"/>
    <p:sldId id="274" r:id="rId16"/>
    <p:sldId id="275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6" r:id="rId28"/>
    <p:sldId id="297" r:id="rId29"/>
    <p:sldId id="298" r:id="rId30"/>
    <p:sldId id="299" r:id="rId31"/>
    <p:sldId id="300" r:id="rId32"/>
    <p:sldId id="291" r:id="rId33"/>
    <p:sldId id="292" r:id="rId34"/>
    <p:sldId id="293" r:id="rId35"/>
    <p:sldId id="294" r:id="rId36"/>
    <p:sldId id="295" r:id="rId37"/>
    <p:sldId id="301" r:id="rId38"/>
    <p:sldId id="302" r:id="rId39"/>
    <p:sldId id="303" r:id="rId40"/>
    <p:sldId id="304" r:id="rId41"/>
    <p:sldId id="305" r:id="rId42"/>
  </p:sldIdLst>
  <p:sldSz cx="9144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5" autoAdjust="0"/>
    <p:restoredTop sz="94660"/>
  </p:normalViewPr>
  <p:slideViewPr>
    <p:cSldViewPr snapToGrid="0">
      <p:cViewPr>
        <p:scale>
          <a:sx n="125" d="100"/>
          <a:sy n="125" d="100"/>
        </p:scale>
        <p:origin x="-906" y="-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D67D-AC43-40B3-947D-E35B5C98D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96484"/>
            <a:ext cx="68580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05DD0-9FD2-4D1E-B168-E78D20A77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9520B-6BF3-4F15-A319-0CB7BF40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2D727-0581-4BC1-AC96-D07CCC5A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B0973-55C2-47FA-A84D-7299CCC6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6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3D05-21F5-46A2-BD07-A13F530D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55D01-54F2-4D85-9FB9-144C8CA2E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15123-28E9-410F-A802-D89CA903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E1A26-C289-42FB-B6B1-A573E368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F8649-1CAD-4D13-B757-800AC884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2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A9154-245D-4080-9E50-566648418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486834"/>
            <a:ext cx="1971675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A306E-81D9-43DC-AB3A-D073A60F3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486834"/>
            <a:ext cx="5800725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88CC1-2C48-4826-9133-B06B3A7A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B8027-6A19-406C-BEC7-BBD72F8D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1FBAA-1FF4-424C-B87D-6999A2E4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7FC3A-38F1-4A77-833B-7A995464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E343-881C-4C25-81D0-F476E39CD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3DACD-EB16-4F41-89AF-D150F9BC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A6724-DBC0-4D31-98B0-1DB28E15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C2D44-0D3F-47AB-ABFC-AFA55E7F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8027-F185-4E01-87F0-DD3A41CF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279652"/>
            <a:ext cx="7886700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85A08-8B75-4EDE-BD0A-46F828CF8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6119285"/>
            <a:ext cx="7886700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7194C-168E-4355-90C4-97BAE2EA1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706FF-D35C-4401-BCCB-BBF07CD9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54E53-CDA4-4EEF-8EA3-1A0DB9A1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5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2BFE-D2C8-4182-BF39-AB9D0DF5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296F-7B77-4CF6-872D-437C8ED97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28C5A-FF0B-403C-B8E1-96A88F44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5C384-BFC1-4377-B0B9-7C1A7DB6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308E9-BB11-4B99-8874-81509DD8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276A0-780F-4812-935D-AA871C1C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6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A850-DAF5-48FF-89A1-08FEBC2CD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86834"/>
            <a:ext cx="7886700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22E31-CED7-47A4-9921-00CA459FD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14C9C-74D9-4CA4-98E4-B0AD3104E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039A4-6C16-4A1F-81B4-2FD95C56F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241551"/>
            <a:ext cx="388739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B34FCF-D4FC-446D-9022-0E381BC77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3340100"/>
            <a:ext cx="388739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D4F018-DF2D-43CA-9CD5-0EEB4FD7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0CE30A-C751-4241-9ACA-45BF51D8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4C52E5-4900-4598-8B2F-69AA6C73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3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14AE-6366-4F67-8932-599E9860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C852DC-3D5B-42C4-BC65-873C3180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3064B5-23BB-441F-981D-653F3F98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2DBFB-BAD8-44CD-8A12-BF0F7E92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0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4AA03-41CB-44B7-AD1D-D2A7732D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90B65-60C7-4704-99A8-9FA04E19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DF824-2A2A-463F-BABB-9A7C123E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6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9535-1656-41B1-8F05-1BCB61D4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2E64B-842E-4ED8-A523-90D785D9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1316567"/>
            <a:ext cx="4629150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E07E24-E164-41D8-9776-C7F0C2906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91144-B285-40B1-9462-C592349A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69DAF-3867-4A06-A3DF-469DEF2A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F5B25-BFB4-498B-B21F-C7FD5D4E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5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8923A-FD9E-4F78-9A3A-E9038E8D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F81D7-3A14-442C-A2C3-73D0BC0DF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316567"/>
            <a:ext cx="4629150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5687A-EBA0-4D0B-BD14-D071C108A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29E19-501E-4D76-9D44-67A5F8AF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ADCF4-224E-4A33-9E1B-FB3FFCCD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DE2F7-260E-47B1-AFEF-E614CAFA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6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01FB58-BED6-4448-89F4-0E3BE8D3C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834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B64A2-7E05-48F2-9508-018F22A38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D4F77-686A-4CFF-8253-CA7D6E012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8475134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F52EA-7CC5-4F34-99E4-60F229FBEEB3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EB5EB-E59C-4AD8-9A7D-B116BF5D8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8475134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DB613-49BD-481B-806E-E5C9DC795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8475134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FA0F-C5A9-4E26-857B-42DB387F3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F7C951-7AA1-43BD-961D-1044B5407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45824"/>
              </p:ext>
            </p:extLst>
          </p:nvPr>
        </p:nvGraphicFramePr>
        <p:xfrm>
          <a:off x="0" y="0"/>
          <a:ext cx="9144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29712284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1800341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78665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499325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</a:rPr>
                        <a:t> 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188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2097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69199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95838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446986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  <a:endCxn id="12" idx="0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D33C4E2-2A67-45F7-B650-6459FEB5C49B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01886B-04D2-4791-85CA-9B0DEABC0951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B9C44C6-D86F-4323-BB51-75C20206F491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97AA47-770C-42C2-80A2-DCBF279E835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71A100A4-752F-49A1-A8E5-207CAE785C1F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5470A23-4319-41DF-B6C0-0FC2A58B264C}"/>
              </a:ext>
            </a:extLst>
          </p:cNvPr>
          <p:cNvCxnSpPr>
            <a:cxnSpLocks/>
          </p:cNvCxnSpPr>
          <p:nvPr/>
        </p:nvCxnSpPr>
        <p:spPr>
          <a:xfrm>
            <a:off x="2017898" y="3392646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4A3F2E1-7629-407C-8EAF-DF0B76AC02AB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8C9545B-EEAD-45CA-908B-F4995C53DA1E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BC3B435-88EC-4719-B283-0FE7777B6F0F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72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DC4227-0F62-48D2-B3C1-700CEABA1F24}"/>
              </a:ext>
            </a:extLst>
          </p:cNvPr>
          <p:cNvSpPr/>
          <p:nvPr/>
        </p:nvSpPr>
        <p:spPr>
          <a:xfrm>
            <a:off x="3061316" y="4501198"/>
            <a:ext cx="3021369" cy="2030231"/>
          </a:xfrm>
          <a:custGeom>
            <a:avLst/>
            <a:gdLst>
              <a:gd name="connsiteX0" fmla="*/ 914400 w 2743201"/>
              <a:gd name="connsiteY0" fmla="*/ 0 h 1843314"/>
              <a:gd name="connsiteX1" fmla="*/ 1350258 w 2743201"/>
              <a:gd name="connsiteY1" fmla="*/ 110363 h 1843314"/>
              <a:gd name="connsiteX2" fmla="*/ 1383546 w 2743201"/>
              <a:gd name="connsiteY2" fmla="*/ 130587 h 1843314"/>
              <a:gd name="connsiteX3" fmla="*/ 1392944 w 2743201"/>
              <a:gd name="connsiteY3" fmla="*/ 124877 h 1843314"/>
              <a:gd name="connsiteX4" fmla="*/ 1828801 w 2743201"/>
              <a:gd name="connsiteY4" fmla="*/ 14514 h 1843314"/>
              <a:gd name="connsiteX5" fmla="*/ 2743201 w 2743201"/>
              <a:gd name="connsiteY5" fmla="*/ 928914 h 1843314"/>
              <a:gd name="connsiteX6" fmla="*/ 1828801 w 2743201"/>
              <a:gd name="connsiteY6" fmla="*/ 1843314 h 1843314"/>
              <a:gd name="connsiteX7" fmla="*/ 1392944 w 2743201"/>
              <a:gd name="connsiteY7" fmla="*/ 1732951 h 1843314"/>
              <a:gd name="connsiteX8" fmla="*/ 1359655 w 2743201"/>
              <a:gd name="connsiteY8" fmla="*/ 1712728 h 1843314"/>
              <a:gd name="connsiteX9" fmla="*/ 1350258 w 2743201"/>
              <a:gd name="connsiteY9" fmla="*/ 1718437 h 1843314"/>
              <a:gd name="connsiteX10" fmla="*/ 914400 w 2743201"/>
              <a:gd name="connsiteY10" fmla="*/ 1828800 h 1843314"/>
              <a:gd name="connsiteX11" fmla="*/ 0 w 2743201"/>
              <a:gd name="connsiteY11" fmla="*/ 914400 h 1843314"/>
              <a:gd name="connsiteX12" fmla="*/ 914400 w 2743201"/>
              <a:gd name="connsiteY12" fmla="*/ 0 h 18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3201" h="1843314">
                <a:moveTo>
                  <a:pt x="914400" y="0"/>
                </a:moveTo>
                <a:cubicBezTo>
                  <a:pt x="1072216" y="0"/>
                  <a:pt x="1220693" y="39980"/>
                  <a:pt x="1350258" y="110363"/>
                </a:cubicBezTo>
                <a:lnTo>
                  <a:pt x="1383546" y="130587"/>
                </a:lnTo>
                <a:lnTo>
                  <a:pt x="1392944" y="124877"/>
                </a:lnTo>
                <a:cubicBezTo>
                  <a:pt x="1522508" y="54494"/>
                  <a:pt x="1670986" y="14514"/>
                  <a:pt x="1828801" y="14514"/>
                </a:cubicBezTo>
                <a:cubicBezTo>
                  <a:pt x="2333810" y="14514"/>
                  <a:pt x="2743201" y="423905"/>
                  <a:pt x="2743201" y="928914"/>
                </a:cubicBezTo>
                <a:cubicBezTo>
                  <a:pt x="2743201" y="1433923"/>
                  <a:pt x="2333810" y="1843314"/>
                  <a:pt x="1828801" y="1843314"/>
                </a:cubicBezTo>
                <a:cubicBezTo>
                  <a:pt x="1670986" y="1843314"/>
                  <a:pt x="1522508" y="1803335"/>
                  <a:pt x="1392944" y="1732951"/>
                </a:cubicBezTo>
                <a:lnTo>
                  <a:pt x="1359655" y="1712728"/>
                </a:lnTo>
                <a:lnTo>
                  <a:pt x="1350258" y="1718437"/>
                </a:lnTo>
                <a:cubicBezTo>
                  <a:pt x="1220693" y="1788821"/>
                  <a:pt x="1072216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5B5A4D-604B-4BBB-9C3E-E819D8E1AA5D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6242706-4215-410B-BC47-4627B75F502C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92696D-5DF0-45AE-8361-A688C0D76DDA}"/>
              </a:ext>
            </a:extLst>
          </p:cNvPr>
          <p:cNvCxnSpPr>
            <a:cxnSpLocks/>
          </p:cNvCxnSpPr>
          <p:nvPr/>
        </p:nvCxnSpPr>
        <p:spPr>
          <a:xfrm>
            <a:off x="5257800" y="8229600"/>
            <a:ext cx="914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65A26E3-8988-4B5D-99E8-12E370EADA95}"/>
              </a:ext>
            </a:extLst>
          </p:cNvPr>
          <p:cNvCxnSpPr>
            <a:cxnSpLocks/>
          </p:cNvCxnSpPr>
          <p:nvPr/>
        </p:nvCxnSpPr>
        <p:spPr>
          <a:xfrm>
            <a:off x="2962275" y="8229600"/>
            <a:ext cx="914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030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166FAF5-A60F-4D6D-9BBF-E93283E46F37}"/>
              </a:ext>
            </a:extLst>
          </p:cNvPr>
          <p:cNvSpPr/>
          <p:nvPr/>
        </p:nvSpPr>
        <p:spPr>
          <a:xfrm rot="10800000"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7B7F39-121E-4635-9176-564B1F58F890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433E43-7357-43A6-BDE0-226F1336BF1B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C2BADA3-5F5A-42F9-82C4-7AE12CD1D587}"/>
              </a:ext>
            </a:extLst>
          </p:cNvPr>
          <p:cNvCxnSpPr>
            <a:cxnSpLocks/>
          </p:cNvCxnSpPr>
          <p:nvPr/>
        </p:nvCxnSpPr>
        <p:spPr>
          <a:xfrm>
            <a:off x="5257800" y="8229600"/>
            <a:ext cx="11430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CE097C-EDB6-447D-B727-ADE63B71296B}"/>
              </a:ext>
            </a:extLst>
          </p:cNvPr>
          <p:cNvCxnSpPr>
            <a:cxnSpLocks/>
          </p:cNvCxnSpPr>
          <p:nvPr/>
        </p:nvCxnSpPr>
        <p:spPr>
          <a:xfrm>
            <a:off x="2743200" y="8229600"/>
            <a:ext cx="11430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6B699B48-0DF4-4B16-8155-AE55C294E9D9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2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01886B-04D2-4791-85CA-9B0DEABC0951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E4FABCE-2F55-4F06-8A08-18528F8D206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572000" y="1162050"/>
            <a:ext cx="0" cy="112395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B93F981-99D6-4550-9A7D-5D3D4D5D93BA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E43A26AC-344B-4D78-B9A8-92FF98275E5A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4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01886B-04D2-4791-85CA-9B0DEABC0951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A7F35C-77AD-4F13-B980-A74905EC7248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398169" y="1188720"/>
            <a:ext cx="173831" cy="109728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F1B97B4-1180-4B5A-A876-BFF791916C2B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4572000" y="1188720"/>
            <a:ext cx="177800" cy="109728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8B32363-239D-4E6B-BB81-9CA6E509EB0C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514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01886B-04D2-4791-85CA-9B0DEABC0951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E4FABCE-2F55-4F06-8A08-18528F8D206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572000" y="1162050"/>
            <a:ext cx="0" cy="112395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3D30592-0417-476F-A1D3-2C9BFB742F7B}"/>
              </a:ext>
            </a:extLst>
          </p:cNvPr>
          <p:cNvCxnSpPr>
            <a:cxnSpLocks/>
          </p:cNvCxnSpPr>
          <p:nvPr/>
        </p:nvCxnSpPr>
        <p:spPr>
          <a:xfrm flipH="1">
            <a:off x="4566139" y="1247775"/>
            <a:ext cx="358286" cy="1038225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C6DB63F-9AD1-4D39-BE2B-D7B135A5F259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237892" y="1247775"/>
            <a:ext cx="334108" cy="1038225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DB912A6-238D-4D64-9487-4C709F7A0A8B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502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01886B-04D2-4791-85CA-9B0DEABC0951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DD3726D-3B23-49A1-951F-72C5DA0B01DF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083844" y="1321594"/>
            <a:ext cx="488156" cy="964406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A7F35C-77AD-4F13-B980-A74905EC7248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398169" y="1188720"/>
            <a:ext cx="173831" cy="109728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F1B97B4-1180-4B5A-A876-BFF791916C2B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4572000" y="1188720"/>
            <a:ext cx="177800" cy="109728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1A16477-FEC9-4EAC-ACF8-683E8E39E68D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4572000" y="1321594"/>
            <a:ext cx="516731" cy="964406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DC4227-0F62-48D2-B3C1-700CEABA1F24}"/>
              </a:ext>
            </a:extLst>
          </p:cNvPr>
          <p:cNvSpPr/>
          <p:nvPr/>
        </p:nvSpPr>
        <p:spPr>
          <a:xfrm>
            <a:off x="3061316" y="4501198"/>
            <a:ext cx="3021369" cy="2030231"/>
          </a:xfrm>
          <a:custGeom>
            <a:avLst/>
            <a:gdLst>
              <a:gd name="connsiteX0" fmla="*/ 914400 w 2743201"/>
              <a:gd name="connsiteY0" fmla="*/ 0 h 1843314"/>
              <a:gd name="connsiteX1" fmla="*/ 1350258 w 2743201"/>
              <a:gd name="connsiteY1" fmla="*/ 110363 h 1843314"/>
              <a:gd name="connsiteX2" fmla="*/ 1383546 w 2743201"/>
              <a:gd name="connsiteY2" fmla="*/ 130587 h 1843314"/>
              <a:gd name="connsiteX3" fmla="*/ 1392944 w 2743201"/>
              <a:gd name="connsiteY3" fmla="*/ 124877 h 1843314"/>
              <a:gd name="connsiteX4" fmla="*/ 1828801 w 2743201"/>
              <a:gd name="connsiteY4" fmla="*/ 14514 h 1843314"/>
              <a:gd name="connsiteX5" fmla="*/ 2743201 w 2743201"/>
              <a:gd name="connsiteY5" fmla="*/ 928914 h 1843314"/>
              <a:gd name="connsiteX6" fmla="*/ 1828801 w 2743201"/>
              <a:gd name="connsiteY6" fmla="*/ 1843314 h 1843314"/>
              <a:gd name="connsiteX7" fmla="*/ 1392944 w 2743201"/>
              <a:gd name="connsiteY7" fmla="*/ 1732951 h 1843314"/>
              <a:gd name="connsiteX8" fmla="*/ 1359655 w 2743201"/>
              <a:gd name="connsiteY8" fmla="*/ 1712728 h 1843314"/>
              <a:gd name="connsiteX9" fmla="*/ 1350258 w 2743201"/>
              <a:gd name="connsiteY9" fmla="*/ 1718437 h 1843314"/>
              <a:gd name="connsiteX10" fmla="*/ 914400 w 2743201"/>
              <a:gd name="connsiteY10" fmla="*/ 1828800 h 1843314"/>
              <a:gd name="connsiteX11" fmla="*/ 0 w 2743201"/>
              <a:gd name="connsiteY11" fmla="*/ 914400 h 1843314"/>
              <a:gd name="connsiteX12" fmla="*/ 914400 w 2743201"/>
              <a:gd name="connsiteY12" fmla="*/ 0 h 18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3201" h="1843314">
                <a:moveTo>
                  <a:pt x="914400" y="0"/>
                </a:moveTo>
                <a:cubicBezTo>
                  <a:pt x="1072216" y="0"/>
                  <a:pt x="1220693" y="39980"/>
                  <a:pt x="1350258" y="110363"/>
                </a:cubicBezTo>
                <a:lnTo>
                  <a:pt x="1383546" y="130587"/>
                </a:lnTo>
                <a:lnTo>
                  <a:pt x="1392944" y="124877"/>
                </a:lnTo>
                <a:cubicBezTo>
                  <a:pt x="1522508" y="54494"/>
                  <a:pt x="1670986" y="14514"/>
                  <a:pt x="1828801" y="14514"/>
                </a:cubicBezTo>
                <a:cubicBezTo>
                  <a:pt x="2333810" y="14514"/>
                  <a:pt x="2743201" y="423905"/>
                  <a:pt x="2743201" y="928914"/>
                </a:cubicBezTo>
                <a:cubicBezTo>
                  <a:pt x="2743201" y="1433923"/>
                  <a:pt x="2333810" y="1843314"/>
                  <a:pt x="1828801" y="1843314"/>
                </a:cubicBezTo>
                <a:cubicBezTo>
                  <a:pt x="1670986" y="1843314"/>
                  <a:pt x="1522508" y="1803335"/>
                  <a:pt x="1392944" y="1732951"/>
                </a:cubicBezTo>
                <a:lnTo>
                  <a:pt x="1359655" y="1712728"/>
                </a:lnTo>
                <a:lnTo>
                  <a:pt x="1350258" y="1718437"/>
                </a:lnTo>
                <a:cubicBezTo>
                  <a:pt x="1220693" y="1788821"/>
                  <a:pt x="1072216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91B7131-F613-4D3C-A0CB-79F01EBB343A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7968956D-F467-4768-9509-2FF507DFC016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05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01886B-04D2-4791-85CA-9B0DEABC0951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E4FABCE-2F55-4F06-8A08-18528F8D206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572000" y="1162050"/>
            <a:ext cx="0" cy="112395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3D30592-0417-476F-A1D3-2C9BFB742F7B}"/>
              </a:ext>
            </a:extLst>
          </p:cNvPr>
          <p:cNvCxnSpPr>
            <a:cxnSpLocks/>
          </p:cNvCxnSpPr>
          <p:nvPr/>
        </p:nvCxnSpPr>
        <p:spPr>
          <a:xfrm flipH="1">
            <a:off x="4566139" y="1247775"/>
            <a:ext cx="358286" cy="1038225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5CED100-3A5C-4963-8BC6-98D7949C1E84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4572000" y="1431131"/>
            <a:ext cx="650081" cy="854869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483820-FD9C-4C17-88FF-3E51E49455A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3960019" y="1431131"/>
            <a:ext cx="611981" cy="854869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C6DB63F-9AD1-4D39-BE2B-D7B135A5F259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237892" y="1247775"/>
            <a:ext cx="334108" cy="1038225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166FAF5-A60F-4D6D-9BBF-E93283E46F37}"/>
              </a:ext>
            </a:extLst>
          </p:cNvPr>
          <p:cNvSpPr/>
          <p:nvPr/>
        </p:nvSpPr>
        <p:spPr>
          <a:xfrm rot="10800000"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614E3F-A785-4DF8-8F4E-3B2D64E569F2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732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9BCEF8-1B3E-48A8-BF96-0D3A22F8293C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18C633F-49AF-4906-8846-1A8F6F90381B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C042B36-A95A-4EBA-93CC-04E3A6766FF8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EBE2B8-D143-4A58-8D15-8DF8489BADF6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DDEDC7-CAF3-48DD-8619-D399A5E44444}"/>
              </a:ext>
            </a:extLst>
          </p:cNvPr>
          <p:cNvCxnSpPr>
            <a:cxnSpLocks/>
            <a:stCxn id="26" idx="2"/>
            <a:endCxn id="26" idx="6"/>
          </p:cNvCxnSpPr>
          <p:nvPr/>
        </p:nvCxnSpPr>
        <p:spPr>
          <a:xfrm>
            <a:off x="3657600" y="5486400"/>
            <a:ext cx="1828800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312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6F1A44-6E09-498A-BBBC-3B52F1783E7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357A93-9B0F-4AFD-9CD1-A6D23DDE6F11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B9B000-C499-415A-98B0-E36E3D946466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1ADBAA9-0FB1-4829-B1A2-00A242653965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71E740-340A-461B-9204-5680AF7ED104}"/>
              </a:ext>
            </a:extLst>
          </p:cNvPr>
          <p:cNvCxnSpPr>
            <a:cxnSpLocks/>
          </p:cNvCxnSpPr>
          <p:nvPr/>
        </p:nvCxnSpPr>
        <p:spPr>
          <a:xfrm>
            <a:off x="4104908" y="5416550"/>
            <a:ext cx="934184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69E58C1-8515-46B8-999F-50FBE00B2D5F}"/>
              </a:ext>
            </a:extLst>
          </p:cNvPr>
          <p:cNvCxnSpPr>
            <a:cxnSpLocks/>
          </p:cNvCxnSpPr>
          <p:nvPr/>
        </p:nvCxnSpPr>
        <p:spPr>
          <a:xfrm>
            <a:off x="3971191" y="5638800"/>
            <a:ext cx="1219934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0D093F32-D013-4A6D-92ED-92C3D4E3A11A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91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A51481C-D70D-415A-8571-D3FDCF401819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F4BAB4-6992-48EA-968C-81F59734D011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632195-AD68-4C27-94D2-CB4B65C6FCEA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B738136-C6D5-44FB-9536-2D7A7E20B528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3AAE0D5-9F6F-4686-8DA9-3C01F21109BB}"/>
              </a:ext>
            </a:extLst>
          </p:cNvPr>
          <p:cNvCxnSpPr>
            <a:cxnSpLocks/>
          </p:cNvCxnSpPr>
          <p:nvPr/>
        </p:nvCxnSpPr>
        <p:spPr>
          <a:xfrm>
            <a:off x="3200401" y="5489575"/>
            <a:ext cx="2743200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B17103-31FB-4202-86AC-DD783FCFD102}"/>
              </a:ext>
            </a:extLst>
          </p:cNvPr>
          <p:cNvCxnSpPr>
            <a:cxnSpLocks/>
          </p:cNvCxnSpPr>
          <p:nvPr/>
        </p:nvCxnSpPr>
        <p:spPr>
          <a:xfrm>
            <a:off x="3200400" y="5695950"/>
            <a:ext cx="2743200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5017C97-38DE-48C1-93C9-3E919D843A96}"/>
              </a:ext>
            </a:extLst>
          </p:cNvPr>
          <p:cNvCxnSpPr>
            <a:cxnSpLocks/>
          </p:cNvCxnSpPr>
          <p:nvPr/>
        </p:nvCxnSpPr>
        <p:spPr>
          <a:xfrm>
            <a:off x="3200400" y="5283200"/>
            <a:ext cx="2743200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66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  <a:endCxn id="12" idx="0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D5847B7-1C43-4716-9D27-7342C1DEF5EB}"/>
                </a:ext>
              </a:extLst>
            </p:cNvPr>
            <p:cNvSpPr/>
            <p:nvPr/>
          </p:nvSpPr>
          <p:spPr>
            <a:xfrm>
              <a:off x="4237892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EAF36C9-D0B8-4127-9CCF-070C62B7EBDE}"/>
                </a:ext>
              </a:extLst>
            </p:cNvPr>
            <p:cNvSpPr/>
            <p:nvPr/>
          </p:nvSpPr>
          <p:spPr>
            <a:xfrm>
              <a:off x="4723230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79436F1-2722-4E84-A055-F603587ABA18}"/>
              </a:ext>
            </a:extLst>
          </p:cNvPr>
          <p:cNvSpPr/>
          <p:nvPr/>
        </p:nvSpPr>
        <p:spPr>
          <a:xfrm>
            <a:off x="4311829" y="1214511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DC4227-0F62-48D2-B3C1-700CEABA1F24}"/>
              </a:ext>
            </a:extLst>
          </p:cNvPr>
          <p:cNvSpPr/>
          <p:nvPr/>
        </p:nvSpPr>
        <p:spPr>
          <a:xfrm>
            <a:off x="3061316" y="4471285"/>
            <a:ext cx="3021369" cy="2030231"/>
          </a:xfrm>
          <a:custGeom>
            <a:avLst/>
            <a:gdLst>
              <a:gd name="connsiteX0" fmla="*/ 914400 w 2743201"/>
              <a:gd name="connsiteY0" fmla="*/ 0 h 1843314"/>
              <a:gd name="connsiteX1" fmla="*/ 1350258 w 2743201"/>
              <a:gd name="connsiteY1" fmla="*/ 110363 h 1843314"/>
              <a:gd name="connsiteX2" fmla="*/ 1383546 w 2743201"/>
              <a:gd name="connsiteY2" fmla="*/ 130587 h 1843314"/>
              <a:gd name="connsiteX3" fmla="*/ 1392944 w 2743201"/>
              <a:gd name="connsiteY3" fmla="*/ 124877 h 1843314"/>
              <a:gd name="connsiteX4" fmla="*/ 1828801 w 2743201"/>
              <a:gd name="connsiteY4" fmla="*/ 14514 h 1843314"/>
              <a:gd name="connsiteX5" fmla="*/ 2743201 w 2743201"/>
              <a:gd name="connsiteY5" fmla="*/ 928914 h 1843314"/>
              <a:gd name="connsiteX6" fmla="*/ 1828801 w 2743201"/>
              <a:gd name="connsiteY6" fmla="*/ 1843314 h 1843314"/>
              <a:gd name="connsiteX7" fmla="*/ 1392944 w 2743201"/>
              <a:gd name="connsiteY7" fmla="*/ 1732951 h 1843314"/>
              <a:gd name="connsiteX8" fmla="*/ 1359655 w 2743201"/>
              <a:gd name="connsiteY8" fmla="*/ 1712728 h 1843314"/>
              <a:gd name="connsiteX9" fmla="*/ 1350258 w 2743201"/>
              <a:gd name="connsiteY9" fmla="*/ 1718437 h 1843314"/>
              <a:gd name="connsiteX10" fmla="*/ 914400 w 2743201"/>
              <a:gd name="connsiteY10" fmla="*/ 1828800 h 1843314"/>
              <a:gd name="connsiteX11" fmla="*/ 0 w 2743201"/>
              <a:gd name="connsiteY11" fmla="*/ 914400 h 1843314"/>
              <a:gd name="connsiteX12" fmla="*/ 914400 w 2743201"/>
              <a:gd name="connsiteY12" fmla="*/ 0 h 18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3201" h="1843314">
                <a:moveTo>
                  <a:pt x="914400" y="0"/>
                </a:moveTo>
                <a:cubicBezTo>
                  <a:pt x="1072216" y="0"/>
                  <a:pt x="1220693" y="39980"/>
                  <a:pt x="1350258" y="110363"/>
                </a:cubicBezTo>
                <a:lnTo>
                  <a:pt x="1383546" y="130587"/>
                </a:lnTo>
                <a:lnTo>
                  <a:pt x="1392944" y="124877"/>
                </a:lnTo>
                <a:cubicBezTo>
                  <a:pt x="1522508" y="54494"/>
                  <a:pt x="1670986" y="14514"/>
                  <a:pt x="1828801" y="14514"/>
                </a:cubicBezTo>
                <a:cubicBezTo>
                  <a:pt x="2333810" y="14514"/>
                  <a:pt x="2743201" y="423905"/>
                  <a:pt x="2743201" y="928914"/>
                </a:cubicBezTo>
                <a:cubicBezTo>
                  <a:pt x="2743201" y="1433923"/>
                  <a:pt x="2333810" y="1843314"/>
                  <a:pt x="1828801" y="1843314"/>
                </a:cubicBezTo>
                <a:cubicBezTo>
                  <a:pt x="1670986" y="1843314"/>
                  <a:pt x="1522508" y="1803335"/>
                  <a:pt x="1392944" y="1732951"/>
                </a:cubicBezTo>
                <a:lnTo>
                  <a:pt x="1359655" y="1712728"/>
                </a:lnTo>
                <a:lnTo>
                  <a:pt x="1350258" y="1718437"/>
                </a:lnTo>
                <a:cubicBezTo>
                  <a:pt x="1220693" y="1788821"/>
                  <a:pt x="1072216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0B72AB-2EFE-41C3-9BCF-62D97E3652E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59A0071-083E-4051-94CF-38ED26124007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CCF8CA-50BC-46B4-AEE1-1B6493197BEB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B8A470-9225-4C5A-BFDD-72AC187E948B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89395A0-6860-40A0-A24F-9D5B60C1DC5C}"/>
              </a:ext>
            </a:extLst>
          </p:cNvPr>
          <p:cNvCxnSpPr>
            <a:cxnSpLocks/>
          </p:cNvCxnSpPr>
          <p:nvPr/>
        </p:nvCxnSpPr>
        <p:spPr>
          <a:xfrm>
            <a:off x="3061316" y="5406364"/>
            <a:ext cx="3021369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4009991-27C2-49A1-BBDD-837FE33CC376}"/>
              </a:ext>
            </a:extLst>
          </p:cNvPr>
          <p:cNvCxnSpPr>
            <a:cxnSpLocks/>
          </p:cNvCxnSpPr>
          <p:nvPr/>
        </p:nvCxnSpPr>
        <p:spPr>
          <a:xfrm>
            <a:off x="3061316" y="5605120"/>
            <a:ext cx="3021369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362E41-C2A5-431E-8DA9-C7D8321575C6}"/>
              </a:ext>
            </a:extLst>
          </p:cNvPr>
          <p:cNvCxnSpPr>
            <a:cxnSpLocks/>
          </p:cNvCxnSpPr>
          <p:nvPr/>
        </p:nvCxnSpPr>
        <p:spPr>
          <a:xfrm>
            <a:off x="3108960" y="5207608"/>
            <a:ext cx="2926080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CA58BCB-40CF-4FCF-A181-781F79EC5A7F}"/>
              </a:ext>
            </a:extLst>
          </p:cNvPr>
          <p:cNvCxnSpPr>
            <a:cxnSpLocks/>
          </p:cNvCxnSpPr>
          <p:nvPr/>
        </p:nvCxnSpPr>
        <p:spPr>
          <a:xfrm>
            <a:off x="3111808" y="5803875"/>
            <a:ext cx="2920385" cy="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930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166FAF5-A60F-4D6D-9BBF-E93283E46F37}"/>
              </a:ext>
            </a:extLst>
          </p:cNvPr>
          <p:cNvSpPr/>
          <p:nvPr/>
        </p:nvSpPr>
        <p:spPr>
          <a:xfrm rot="10800000"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240647-2590-4B32-BE4A-C844DF52D2E8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CBDE12-F6CA-4D28-9918-E25E2561287D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162E1F9-91A1-4FA4-9D5B-E7C174D61875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3C1989E-B16C-4D74-8B58-7F77BA70787B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F192848-9BD0-4CB0-BDAC-07E13AC3A108}"/>
              </a:ext>
            </a:extLst>
          </p:cNvPr>
          <p:cNvCxnSpPr>
            <a:cxnSpLocks/>
          </p:cNvCxnSpPr>
          <p:nvPr/>
        </p:nvCxnSpPr>
        <p:spPr>
          <a:xfrm>
            <a:off x="4046219" y="5470524"/>
            <a:ext cx="105156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A1E1A01-E373-43B5-81C5-ECA5CB383DB3}"/>
              </a:ext>
            </a:extLst>
          </p:cNvPr>
          <p:cNvCxnSpPr>
            <a:cxnSpLocks/>
          </p:cNvCxnSpPr>
          <p:nvPr/>
        </p:nvCxnSpPr>
        <p:spPr>
          <a:xfrm>
            <a:off x="4175760" y="5682296"/>
            <a:ext cx="8001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19BD5D-2F17-4D2C-924E-BD3137A546D4}"/>
              </a:ext>
            </a:extLst>
          </p:cNvPr>
          <p:cNvCxnSpPr>
            <a:cxnSpLocks/>
          </p:cNvCxnSpPr>
          <p:nvPr/>
        </p:nvCxnSpPr>
        <p:spPr>
          <a:xfrm>
            <a:off x="3947160" y="5258752"/>
            <a:ext cx="123444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57E53DB-5D0A-4508-8823-220EE7E863A2}"/>
              </a:ext>
            </a:extLst>
          </p:cNvPr>
          <p:cNvCxnSpPr>
            <a:cxnSpLocks/>
          </p:cNvCxnSpPr>
          <p:nvPr/>
        </p:nvCxnSpPr>
        <p:spPr>
          <a:xfrm>
            <a:off x="4297679" y="5894070"/>
            <a:ext cx="541021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6CE92C-1072-4134-AE61-C620598BFEF4}"/>
              </a:ext>
            </a:extLst>
          </p:cNvPr>
          <p:cNvCxnSpPr>
            <a:cxnSpLocks/>
          </p:cNvCxnSpPr>
          <p:nvPr/>
        </p:nvCxnSpPr>
        <p:spPr>
          <a:xfrm>
            <a:off x="3798569" y="5046980"/>
            <a:ext cx="1546861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7E07035C-0A3C-4A26-B82B-2956127F8979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25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D7ECD4-FA2D-48F9-811F-EA2F085B7B9D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5C9F1A-1A40-4768-8D02-481274D05070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526F59-7F5E-4E28-B332-F8DB1FF42C70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5F2929A-1451-4B83-8A51-6C57ECECC968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926FCC-792C-4EBF-A23E-C1F36881763C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B2117E9A-254D-4B3A-90CA-A8A0D2D6913C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A69218-9FFA-4C90-976A-FFAC78953DD2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D057AD5-A986-438E-BD63-B58772C618BB}"/>
              </a:ext>
            </a:extLst>
          </p:cNvPr>
          <p:cNvCxnSpPr>
            <a:cxnSpLocks/>
          </p:cNvCxnSpPr>
          <p:nvPr/>
        </p:nvCxnSpPr>
        <p:spPr>
          <a:xfrm flipH="1" flipV="1">
            <a:off x="3543298" y="2264331"/>
            <a:ext cx="2057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6F63AEA4-1667-4CF8-9A87-3860D3FA5A11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37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5821E18-D0AF-41EF-84F8-3D2661613D5E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306391-4A2D-4B4D-BC16-5F071E6BED3B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4E7C99-4E33-48AF-A78C-A459CDD080E6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0E97F53-E69F-4C02-92C9-8A719886B5A1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F01311-C841-4387-95A0-5B6453B9690E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1044CBD-0F3F-4943-B4C7-544F3791972C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606E566-E269-40D9-B647-D4107C7C2702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4DE09D-7439-4D56-8A9B-4ADD6073AEFF}"/>
              </a:ext>
            </a:extLst>
          </p:cNvPr>
          <p:cNvCxnSpPr>
            <a:cxnSpLocks/>
          </p:cNvCxnSpPr>
          <p:nvPr/>
        </p:nvCxnSpPr>
        <p:spPr>
          <a:xfrm flipH="1" flipV="1">
            <a:off x="3543298" y="2264331"/>
            <a:ext cx="2057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0385CB1-5260-4D3C-B835-31836BEB0B71}"/>
              </a:ext>
            </a:extLst>
          </p:cNvPr>
          <p:cNvCxnSpPr>
            <a:cxnSpLocks/>
          </p:cNvCxnSpPr>
          <p:nvPr/>
        </p:nvCxnSpPr>
        <p:spPr>
          <a:xfrm flipH="1" flipV="1">
            <a:off x="3771898" y="2073831"/>
            <a:ext cx="16002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626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49404D2-B484-484C-8F2D-785781927ABD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9A8037-DBDC-461F-BB03-5D9242283150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D4BDA52-37D0-4E99-A0CC-06905DDE2538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4660247-2A42-4CE5-A5E0-6988C7F56149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AAF927A-E2C7-4BF1-84AA-8866B3E55343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F620203F-B2B0-4083-B527-4847E9473128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7FD96C-5679-4D17-9495-A93D0F728FC8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159B6A2-E140-4C2A-995D-F9C5F1B99E8D}"/>
              </a:ext>
            </a:extLst>
          </p:cNvPr>
          <p:cNvCxnSpPr>
            <a:cxnSpLocks/>
          </p:cNvCxnSpPr>
          <p:nvPr/>
        </p:nvCxnSpPr>
        <p:spPr>
          <a:xfrm flipH="1" flipV="1">
            <a:off x="3543298" y="2264331"/>
            <a:ext cx="2057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7C0413C-70F3-4525-A6DA-C92D07489EEC}"/>
              </a:ext>
            </a:extLst>
          </p:cNvPr>
          <p:cNvCxnSpPr>
            <a:cxnSpLocks/>
          </p:cNvCxnSpPr>
          <p:nvPr/>
        </p:nvCxnSpPr>
        <p:spPr>
          <a:xfrm flipH="1" flipV="1">
            <a:off x="3771898" y="2073831"/>
            <a:ext cx="16002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145047-29EE-4C0A-A77B-17D9B543B549}"/>
              </a:ext>
            </a:extLst>
          </p:cNvPr>
          <p:cNvCxnSpPr>
            <a:cxnSpLocks/>
          </p:cNvCxnSpPr>
          <p:nvPr/>
        </p:nvCxnSpPr>
        <p:spPr>
          <a:xfrm flipH="1" flipV="1">
            <a:off x="4000498" y="1883331"/>
            <a:ext cx="11430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15B9AA44-4D0B-4088-B0D5-0907B6ED28E9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6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DC4227-0F62-48D2-B3C1-700CEABA1F24}"/>
              </a:ext>
            </a:extLst>
          </p:cNvPr>
          <p:cNvSpPr/>
          <p:nvPr/>
        </p:nvSpPr>
        <p:spPr>
          <a:xfrm>
            <a:off x="3061316" y="4501198"/>
            <a:ext cx="3021369" cy="2030231"/>
          </a:xfrm>
          <a:custGeom>
            <a:avLst/>
            <a:gdLst>
              <a:gd name="connsiteX0" fmla="*/ 914400 w 2743201"/>
              <a:gd name="connsiteY0" fmla="*/ 0 h 1843314"/>
              <a:gd name="connsiteX1" fmla="*/ 1350258 w 2743201"/>
              <a:gd name="connsiteY1" fmla="*/ 110363 h 1843314"/>
              <a:gd name="connsiteX2" fmla="*/ 1383546 w 2743201"/>
              <a:gd name="connsiteY2" fmla="*/ 130587 h 1843314"/>
              <a:gd name="connsiteX3" fmla="*/ 1392944 w 2743201"/>
              <a:gd name="connsiteY3" fmla="*/ 124877 h 1843314"/>
              <a:gd name="connsiteX4" fmla="*/ 1828801 w 2743201"/>
              <a:gd name="connsiteY4" fmla="*/ 14514 h 1843314"/>
              <a:gd name="connsiteX5" fmla="*/ 2743201 w 2743201"/>
              <a:gd name="connsiteY5" fmla="*/ 928914 h 1843314"/>
              <a:gd name="connsiteX6" fmla="*/ 1828801 w 2743201"/>
              <a:gd name="connsiteY6" fmla="*/ 1843314 h 1843314"/>
              <a:gd name="connsiteX7" fmla="*/ 1392944 w 2743201"/>
              <a:gd name="connsiteY7" fmla="*/ 1732951 h 1843314"/>
              <a:gd name="connsiteX8" fmla="*/ 1359655 w 2743201"/>
              <a:gd name="connsiteY8" fmla="*/ 1712728 h 1843314"/>
              <a:gd name="connsiteX9" fmla="*/ 1350258 w 2743201"/>
              <a:gd name="connsiteY9" fmla="*/ 1718437 h 1843314"/>
              <a:gd name="connsiteX10" fmla="*/ 914400 w 2743201"/>
              <a:gd name="connsiteY10" fmla="*/ 1828800 h 1843314"/>
              <a:gd name="connsiteX11" fmla="*/ 0 w 2743201"/>
              <a:gd name="connsiteY11" fmla="*/ 914400 h 1843314"/>
              <a:gd name="connsiteX12" fmla="*/ 914400 w 2743201"/>
              <a:gd name="connsiteY12" fmla="*/ 0 h 18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3201" h="1843314">
                <a:moveTo>
                  <a:pt x="914400" y="0"/>
                </a:moveTo>
                <a:cubicBezTo>
                  <a:pt x="1072216" y="0"/>
                  <a:pt x="1220693" y="39980"/>
                  <a:pt x="1350258" y="110363"/>
                </a:cubicBezTo>
                <a:lnTo>
                  <a:pt x="1383546" y="130587"/>
                </a:lnTo>
                <a:lnTo>
                  <a:pt x="1392944" y="124877"/>
                </a:lnTo>
                <a:cubicBezTo>
                  <a:pt x="1522508" y="54494"/>
                  <a:pt x="1670986" y="14514"/>
                  <a:pt x="1828801" y="14514"/>
                </a:cubicBezTo>
                <a:cubicBezTo>
                  <a:pt x="2333810" y="14514"/>
                  <a:pt x="2743201" y="423905"/>
                  <a:pt x="2743201" y="928914"/>
                </a:cubicBezTo>
                <a:cubicBezTo>
                  <a:pt x="2743201" y="1433923"/>
                  <a:pt x="2333810" y="1843314"/>
                  <a:pt x="1828801" y="1843314"/>
                </a:cubicBezTo>
                <a:cubicBezTo>
                  <a:pt x="1670986" y="1843314"/>
                  <a:pt x="1522508" y="1803335"/>
                  <a:pt x="1392944" y="1732951"/>
                </a:cubicBezTo>
                <a:lnTo>
                  <a:pt x="1359655" y="1712728"/>
                </a:lnTo>
                <a:lnTo>
                  <a:pt x="1350258" y="1718437"/>
                </a:lnTo>
                <a:cubicBezTo>
                  <a:pt x="1220693" y="1788821"/>
                  <a:pt x="1072216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77B8AD-CDD3-4A38-B741-B0DE02337073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90A030-4461-44B7-A591-84371B40310B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E41D9D-AD17-4E80-9BDE-1C97EC7AAD6C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6D77068-FF84-487E-878D-D25225D867DE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45F3B68-104F-48F9-BFD7-9F9EAD9DC3AF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6C8ED272-3929-405F-BCEA-3A7E3383FB1C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2C2C91-D55C-424E-9AFE-5710A2840876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C8828A-7A98-45A9-88A1-88ED169DB123}"/>
              </a:ext>
            </a:extLst>
          </p:cNvPr>
          <p:cNvCxnSpPr>
            <a:cxnSpLocks/>
          </p:cNvCxnSpPr>
          <p:nvPr/>
        </p:nvCxnSpPr>
        <p:spPr>
          <a:xfrm flipH="1" flipV="1">
            <a:off x="3543298" y="2264331"/>
            <a:ext cx="2057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474DA3-FCF9-4A7B-B66F-E8CD324681C6}"/>
              </a:ext>
            </a:extLst>
          </p:cNvPr>
          <p:cNvCxnSpPr>
            <a:cxnSpLocks/>
          </p:cNvCxnSpPr>
          <p:nvPr/>
        </p:nvCxnSpPr>
        <p:spPr>
          <a:xfrm flipH="1" flipV="1">
            <a:off x="3771898" y="2073831"/>
            <a:ext cx="16002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C8297BC-4D0B-4B0B-BFBC-8B38D486BB8D}"/>
              </a:ext>
            </a:extLst>
          </p:cNvPr>
          <p:cNvCxnSpPr>
            <a:cxnSpLocks/>
          </p:cNvCxnSpPr>
          <p:nvPr/>
        </p:nvCxnSpPr>
        <p:spPr>
          <a:xfrm flipH="1" flipV="1">
            <a:off x="4000498" y="1883331"/>
            <a:ext cx="11430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4716BFA-9592-42A5-932B-B4BD0C976345}"/>
              </a:ext>
            </a:extLst>
          </p:cNvPr>
          <p:cNvCxnSpPr>
            <a:cxnSpLocks/>
          </p:cNvCxnSpPr>
          <p:nvPr/>
        </p:nvCxnSpPr>
        <p:spPr>
          <a:xfrm flipH="1" flipV="1">
            <a:off x="4229098" y="1692831"/>
            <a:ext cx="6858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152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166FAF5-A60F-4D6D-9BBF-E93283E46F37}"/>
              </a:ext>
            </a:extLst>
          </p:cNvPr>
          <p:cNvSpPr/>
          <p:nvPr/>
        </p:nvSpPr>
        <p:spPr>
          <a:xfrm rot="10800000"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941617-5833-4D75-801B-0ED51517F9EF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CE0AA0-8A6E-4836-BB98-AFE92037F594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CC643F-61A4-4A07-9266-35FF4F5D4EBB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DF7FB14-E76C-4508-BDCE-D5DC75CD2FE8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DD4DFA7-887C-4D6A-B178-EFEF91C0CB1B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5617F916-AEC4-48E5-925F-9DA11EBBE2E9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DFB60C-CF8F-4B2C-ACB2-142A25225F54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2332B7-240E-455C-B8A3-0496A07BD3DF}"/>
              </a:ext>
            </a:extLst>
          </p:cNvPr>
          <p:cNvCxnSpPr>
            <a:cxnSpLocks/>
          </p:cNvCxnSpPr>
          <p:nvPr/>
        </p:nvCxnSpPr>
        <p:spPr>
          <a:xfrm flipH="1" flipV="1">
            <a:off x="3543298" y="2264331"/>
            <a:ext cx="20574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D7B98D-301A-487A-B0D3-1730E16D193F}"/>
              </a:ext>
            </a:extLst>
          </p:cNvPr>
          <p:cNvCxnSpPr>
            <a:cxnSpLocks/>
          </p:cNvCxnSpPr>
          <p:nvPr/>
        </p:nvCxnSpPr>
        <p:spPr>
          <a:xfrm flipH="1" flipV="1">
            <a:off x="3771898" y="2073831"/>
            <a:ext cx="16002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8791A07-5424-46AA-9BDA-61D7936D5ACD}"/>
              </a:ext>
            </a:extLst>
          </p:cNvPr>
          <p:cNvCxnSpPr>
            <a:cxnSpLocks/>
          </p:cNvCxnSpPr>
          <p:nvPr/>
        </p:nvCxnSpPr>
        <p:spPr>
          <a:xfrm flipH="1" flipV="1">
            <a:off x="4000498" y="1883331"/>
            <a:ext cx="11430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2452883-5D00-438C-B76F-DEA392E4FEC4}"/>
              </a:ext>
            </a:extLst>
          </p:cNvPr>
          <p:cNvCxnSpPr>
            <a:cxnSpLocks/>
          </p:cNvCxnSpPr>
          <p:nvPr/>
        </p:nvCxnSpPr>
        <p:spPr>
          <a:xfrm flipH="1" flipV="1">
            <a:off x="4229098" y="1692831"/>
            <a:ext cx="6858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811DE26-43BB-43E2-8BE6-220B5E6D173C}"/>
              </a:ext>
            </a:extLst>
          </p:cNvPr>
          <p:cNvCxnSpPr>
            <a:cxnSpLocks/>
          </p:cNvCxnSpPr>
          <p:nvPr/>
        </p:nvCxnSpPr>
        <p:spPr>
          <a:xfrm flipH="1" flipV="1">
            <a:off x="4457698" y="1502331"/>
            <a:ext cx="2286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980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4681726"/>
              <a:gd name="adj2" fmla="val 6055076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F8D8782-A518-4C1B-B4DA-E1B22DD355A7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CE34AE-3602-44E6-B06D-F7871B1FD3DF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EDB021-217B-4B1A-9F5C-581A1ABB970F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C9FBACB-1CF2-4DDF-A0CB-0E1DCBAC274F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BA4E9B-E50F-4C8C-9D20-A3E5D1F344D5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8747A310-1BB6-441C-A044-8F1AF6E60888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2A0F1A-B8AB-4C74-A24D-40AA9625FF90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CB81E8F-7E54-4296-BA70-1C738D4CEB11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9591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3888796"/>
              <a:gd name="adj2" fmla="val 681883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23D41F6-DC8F-4F41-B79E-0098075564E5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21E70D-3E05-48D6-8C05-81B5819CBECE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8280B5-0658-4985-BEBF-4F0B4A30D754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E2F9073-70EE-4FDC-96BC-A0CD2C0D5211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E056A45-75C6-4DFF-B5B1-BD6F3E071823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BC1206DC-3C23-4802-8D74-A0A4837A420F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0368945-C5C2-4DF3-A59C-4020F7D23F12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B9CD4A5-4C79-4A7A-B2E7-AFF9FA1CE01E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5069B39B-1270-474D-8D0E-FABB34F22E7E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85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3203005"/>
              <a:gd name="adj2" fmla="val 7469937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E692C17-E7C5-44DC-9C12-54838F6506AC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62C2CF-B028-44D0-BFA7-E0D7A48FC26E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B8D397-887D-4DC7-AA3B-13A3DD3CE07D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F6E3634-8482-4254-BB77-EF08E629A4E5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67A0535-B5FE-40A2-8D83-315E2C2334D4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159267B3-6940-44D0-8D34-E526E937DDFC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D94CF65-9718-43A6-9A4A-436DBF9CB83C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CC0370-317B-4697-A648-0D45F0BE4D39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44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699B5B7-5522-4B99-962D-930714C63099}"/>
              </a:ext>
            </a:extLst>
          </p:cNvPr>
          <p:cNvSpPr/>
          <p:nvPr/>
        </p:nvSpPr>
        <p:spPr>
          <a:xfrm rot="1020000">
            <a:off x="4766506" y="1287305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EBEFB37-40E7-4ADC-817F-412473A91A6A}"/>
              </a:ext>
            </a:extLst>
          </p:cNvPr>
          <p:cNvSpPr/>
          <p:nvPr/>
        </p:nvSpPr>
        <p:spPr>
          <a:xfrm rot="20580000">
            <a:off x="3890092" y="1287304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62D83127-6FF5-4346-91AA-8A990AC581EF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C741762-0D96-477B-B0D7-A46D70B913BC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26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2377285"/>
              <a:gd name="adj2" fmla="val 809828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DC4227-0F62-48D2-B3C1-700CEABA1F24}"/>
              </a:ext>
            </a:extLst>
          </p:cNvPr>
          <p:cNvSpPr/>
          <p:nvPr/>
        </p:nvSpPr>
        <p:spPr>
          <a:xfrm>
            <a:off x="3061316" y="4501198"/>
            <a:ext cx="3021369" cy="2030231"/>
          </a:xfrm>
          <a:custGeom>
            <a:avLst/>
            <a:gdLst>
              <a:gd name="connsiteX0" fmla="*/ 914400 w 2743201"/>
              <a:gd name="connsiteY0" fmla="*/ 0 h 1843314"/>
              <a:gd name="connsiteX1" fmla="*/ 1350258 w 2743201"/>
              <a:gd name="connsiteY1" fmla="*/ 110363 h 1843314"/>
              <a:gd name="connsiteX2" fmla="*/ 1383546 w 2743201"/>
              <a:gd name="connsiteY2" fmla="*/ 130587 h 1843314"/>
              <a:gd name="connsiteX3" fmla="*/ 1392944 w 2743201"/>
              <a:gd name="connsiteY3" fmla="*/ 124877 h 1843314"/>
              <a:gd name="connsiteX4" fmla="*/ 1828801 w 2743201"/>
              <a:gd name="connsiteY4" fmla="*/ 14514 h 1843314"/>
              <a:gd name="connsiteX5" fmla="*/ 2743201 w 2743201"/>
              <a:gd name="connsiteY5" fmla="*/ 928914 h 1843314"/>
              <a:gd name="connsiteX6" fmla="*/ 1828801 w 2743201"/>
              <a:gd name="connsiteY6" fmla="*/ 1843314 h 1843314"/>
              <a:gd name="connsiteX7" fmla="*/ 1392944 w 2743201"/>
              <a:gd name="connsiteY7" fmla="*/ 1732951 h 1843314"/>
              <a:gd name="connsiteX8" fmla="*/ 1359655 w 2743201"/>
              <a:gd name="connsiteY8" fmla="*/ 1712728 h 1843314"/>
              <a:gd name="connsiteX9" fmla="*/ 1350258 w 2743201"/>
              <a:gd name="connsiteY9" fmla="*/ 1718437 h 1843314"/>
              <a:gd name="connsiteX10" fmla="*/ 914400 w 2743201"/>
              <a:gd name="connsiteY10" fmla="*/ 1828800 h 1843314"/>
              <a:gd name="connsiteX11" fmla="*/ 0 w 2743201"/>
              <a:gd name="connsiteY11" fmla="*/ 914400 h 1843314"/>
              <a:gd name="connsiteX12" fmla="*/ 914400 w 2743201"/>
              <a:gd name="connsiteY12" fmla="*/ 0 h 18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3201" h="1843314">
                <a:moveTo>
                  <a:pt x="914400" y="0"/>
                </a:moveTo>
                <a:cubicBezTo>
                  <a:pt x="1072216" y="0"/>
                  <a:pt x="1220693" y="39980"/>
                  <a:pt x="1350258" y="110363"/>
                </a:cubicBezTo>
                <a:lnTo>
                  <a:pt x="1383546" y="130587"/>
                </a:lnTo>
                <a:lnTo>
                  <a:pt x="1392944" y="124877"/>
                </a:lnTo>
                <a:cubicBezTo>
                  <a:pt x="1522508" y="54494"/>
                  <a:pt x="1670986" y="14514"/>
                  <a:pt x="1828801" y="14514"/>
                </a:cubicBezTo>
                <a:cubicBezTo>
                  <a:pt x="2333810" y="14514"/>
                  <a:pt x="2743201" y="423905"/>
                  <a:pt x="2743201" y="928914"/>
                </a:cubicBezTo>
                <a:cubicBezTo>
                  <a:pt x="2743201" y="1433923"/>
                  <a:pt x="2333810" y="1843314"/>
                  <a:pt x="1828801" y="1843314"/>
                </a:cubicBezTo>
                <a:cubicBezTo>
                  <a:pt x="1670986" y="1843314"/>
                  <a:pt x="1522508" y="1803335"/>
                  <a:pt x="1392944" y="1732951"/>
                </a:cubicBezTo>
                <a:lnTo>
                  <a:pt x="1359655" y="1712728"/>
                </a:lnTo>
                <a:lnTo>
                  <a:pt x="1350258" y="1718437"/>
                </a:lnTo>
                <a:cubicBezTo>
                  <a:pt x="1220693" y="1788821"/>
                  <a:pt x="1072216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9887D4-E2A1-4CFB-9BDF-C1986FDCA9D2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AF9E87-88AD-45C9-8039-186F512903B0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A870B5-361B-4956-AED6-4E820911DA28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25C7995-AA72-4141-9D01-7D5872DAEB29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CA03877-B2E7-4883-92E0-FAFD40FE422E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CA193DA5-C8B4-43EF-8553-B49AA767CA2A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2A79370-22E4-460D-9A58-4AB192E6152A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8811C18-DEBD-44D4-82E5-B0787813C2C2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1DF7577F-E074-47FB-82FA-F607D3D7BE9A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90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166FAF5-A60F-4D6D-9BBF-E93283E46F37}"/>
              </a:ext>
            </a:extLst>
          </p:cNvPr>
          <p:cNvSpPr/>
          <p:nvPr/>
        </p:nvSpPr>
        <p:spPr>
          <a:xfrm rot="10800000"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9D80B0-F03F-4442-BF78-9DD907DB81AF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E60C45D-D57F-4389-B004-7E82319739B7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D41964-9F1E-4F29-81E7-863D5DE6E1E8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0B6F999-8828-466D-A1D8-409997D3E939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590C86A-DBA6-49CB-8BAE-3C46DAB42495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675A52FD-C24B-40A1-82E4-41A5F8A2394B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8D357C4-3112-4BB6-A938-3E640D3AD650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E1B3510-423E-417D-B5E1-F070A1979D66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476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5E97FD07-069D-44EF-883E-0CF6E6470A4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205740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2B87DA65-CF25-4225-86F1-C50493B07C3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87594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DFA9268-D074-4547-B228-DF67240B0A77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71AC5FA-E615-431C-9E93-C335B7DA9DA7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43C3FB4-E363-48D1-BA43-2C7FDE2A830C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FB32750-F169-4F67-9E54-D79B0DEDF1CA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259330A-1EDF-4A5E-A832-FDFC0FD06E63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D263C641-4A7E-4FEF-BC61-88274CDE44B2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AB39869-0508-43A2-9405-D61E601C5ABB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EBEB579-9499-4202-94D2-CDE3CDE34CC9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465923C-9151-4B9C-B8D9-96809A3A7C51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958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687D3E83-E87F-479B-82D2-BEAF50B2E94B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205740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FD737036-ACC7-484D-A50F-1B4E8E60FAA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87594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2164AFF1-30C5-49C0-A096-B1EC12775AE9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694496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7EBA186-D5F3-402A-84BC-C7DAF946286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514472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C89ABA4-2E86-4D4E-A9A2-FEEEA6725A12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DC3077D-8299-4DF1-82A4-610EBC4F41A9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758F99B-7676-41A3-91BF-1E826E2A0B6D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0196F58-FAC2-4C9A-B86A-6D8B25BED0F0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B5BC7E-AD05-43A5-BCA8-EEA183638DF8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5E7D7F84-C5B3-4ABE-99C2-F956EF8FCD3F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D96D04C-1A69-4089-AF21-F22BD6BEDB36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4D7CCF-84E9-4FE5-B095-027C222A9FE9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3AD7BAA-3866-43BA-BB17-8459B6D7664E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9820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930E4D4F-9FE5-41EE-A50E-611F0EDD8593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205740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CA793119-C134-45FD-B90E-2FE07E479F8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87594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09FCEFE6-4FDD-4BBF-B2E2-6EA502D92060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694496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6B8E202E-A20C-45B9-9788-79406CF12FB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514472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723F1F58-DF33-4A1F-B6C4-F16481C1F275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33302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157469B6-A9B6-44FD-8DB5-2151CE914B8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15156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526F5F6-040E-44C8-9736-37998BA2F3B6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830C722-7DD7-4D81-B64C-4F69BECEDA94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F766B3-E27B-4CB6-A856-D7D84BAFE89B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A045484-3F91-4D0F-9395-76B813EA9C6F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1505E6A-9713-4021-A6DA-6E09F74FE4B7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206313BB-B6C6-42CA-BF37-50EDC617D38D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0DBAD6D-38D7-42A1-AF50-50B992A9EE74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B997524-4308-4749-AFD2-2E062FD3CAC1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0E7A30A-E1B4-4C81-BAC5-ABC01AAA5655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A796805B-7C49-446A-AD6A-1C01B13B3382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3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DC4227-0F62-48D2-B3C1-700CEABA1F24}"/>
              </a:ext>
            </a:extLst>
          </p:cNvPr>
          <p:cNvSpPr/>
          <p:nvPr/>
        </p:nvSpPr>
        <p:spPr>
          <a:xfrm>
            <a:off x="3061316" y="4501198"/>
            <a:ext cx="3021369" cy="2030231"/>
          </a:xfrm>
          <a:custGeom>
            <a:avLst/>
            <a:gdLst>
              <a:gd name="connsiteX0" fmla="*/ 914400 w 2743201"/>
              <a:gd name="connsiteY0" fmla="*/ 0 h 1843314"/>
              <a:gd name="connsiteX1" fmla="*/ 1350258 w 2743201"/>
              <a:gd name="connsiteY1" fmla="*/ 110363 h 1843314"/>
              <a:gd name="connsiteX2" fmla="*/ 1383546 w 2743201"/>
              <a:gd name="connsiteY2" fmla="*/ 130587 h 1843314"/>
              <a:gd name="connsiteX3" fmla="*/ 1392944 w 2743201"/>
              <a:gd name="connsiteY3" fmla="*/ 124877 h 1843314"/>
              <a:gd name="connsiteX4" fmla="*/ 1828801 w 2743201"/>
              <a:gd name="connsiteY4" fmla="*/ 14514 h 1843314"/>
              <a:gd name="connsiteX5" fmla="*/ 2743201 w 2743201"/>
              <a:gd name="connsiteY5" fmla="*/ 928914 h 1843314"/>
              <a:gd name="connsiteX6" fmla="*/ 1828801 w 2743201"/>
              <a:gd name="connsiteY6" fmla="*/ 1843314 h 1843314"/>
              <a:gd name="connsiteX7" fmla="*/ 1392944 w 2743201"/>
              <a:gd name="connsiteY7" fmla="*/ 1732951 h 1843314"/>
              <a:gd name="connsiteX8" fmla="*/ 1359655 w 2743201"/>
              <a:gd name="connsiteY8" fmla="*/ 1712728 h 1843314"/>
              <a:gd name="connsiteX9" fmla="*/ 1350258 w 2743201"/>
              <a:gd name="connsiteY9" fmla="*/ 1718437 h 1843314"/>
              <a:gd name="connsiteX10" fmla="*/ 914400 w 2743201"/>
              <a:gd name="connsiteY10" fmla="*/ 1828800 h 1843314"/>
              <a:gd name="connsiteX11" fmla="*/ 0 w 2743201"/>
              <a:gd name="connsiteY11" fmla="*/ 914400 h 1843314"/>
              <a:gd name="connsiteX12" fmla="*/ 914400 w 2743201"/>
              <a:gd name="connsiteY12" fmla="*/ 0 h 18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3201" h="1843314">
                <a:moveTo>
                  <a:pt x="914400" y="0"/>
                </a:moveTo>
                <a:cubicBezTo>
                  <a:pt x="1072216" y="0"/>
                  <a:pt x="1220693" y="39980"/>
                  <a:pt x="1350258" y="110363"/>
                </a:cubicBezTo>
                <a:lnTo>
                  <a:pt x="1383546" y="130587"/>
                </a:lnTo>
                <a:lnTo>
                  <a:pt x="1392944" y="124877"/>
                </a:lnTo>
                <a:cubicBezTo>
                  <a:pt x="1522508" y="54494"/>
                  <a:pt x="1670986" y="14514"/>
                  <a:pt x="1828801" y="14514"/>
                </a:cubicBezTo>
                <a:cubicBezTo>
                  <a:pt x="2333810" y="14514"/>
                  <a:pt x="2743201" y="423905"/>
                  <a:pt x="2743201" y="928914"/>
                </a:cubicBezTo>
                <a:cubicBezTo>
                  <a:pt x="2743201" y="1433923"/>
                  <a:pt x="2333810" y="1843314"/>
                  <a:pt x="1828801" y="1843314"/>
                </a:cubicBezTo>
                <a:cubicBezTo>
                  <a:pt x="1670986" y="1843314"/>
                  <a:pt x="1522508" y="1803335"/>
                  <a:pt x="1392944" y="1732951"/>
                </a:cubicBezTo>
                <a:lnTo>
                  <a:pt x="1359655" y="1712728"/>
                </a:lnTo>
                <a:lnTo>
                  <a:pt x="1350258" y="1718437"/>
                </a:lnTo>
                <a:cubicBezTo>
                  <a:pt x="1220693" y="1788821"/>
                  <a:pt x="1072216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5A34B07B-A47C-4C6B-BB5A-13257CB9378F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205740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4378EC0-F77C-40C1-8D16-26A3B6CFDC4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87594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CD2C11CC-D50D-41D1-87FB-C291354B613C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694496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C7C558B8-4A2F-4763-8235-7A0D078A6C8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514472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7098EE3D-9AB9-41E8-87F0-9517384F4F5F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33302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B45CBDF4-35D3-4256-A2F9-053CD628D9E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15156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5C7598E2-308A-4811-8F79-B84BE95E8E9C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970116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73BD1749-5CAC-41F4-A4D9-F194567D077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788664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60E56B5-DBF4-4EAB-884B-4E8597F895E1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DA73D45-5F88-408C-B9C9-EF334D9919E0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B2ABD9A-7F2A-4BEF-8F35-AFC552920385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FD67C1-DD31-477A-B93E-0DAEC35CE786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A365002-1025-4D16-8CBF-560E11371E18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8C21D622-95EA-4ECD-B96D-15D0C1EB0AE1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1A94EAB-4A3B-4C91-9E4A-D706310413D8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883A211-6178-49BF-B0BA-BE2507F7A9A8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0C7A144-A752-40C4-9189-41605569AF10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6825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166FAF5-A60F-4D6D-9BBF-E93283E46F37}"/>
              </a:ext>
            </a:extLst>
          </p:cNvPr>
          <p:cNvSpPr/>
          <p:nvPr/>
        </p:nvSpPr>
        <p:spPr>
          <a:xfrm rot="10800000"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83A6EC42-9550-473D-A82C-DDFA5B645BE4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205740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A6DC6F5D-568D-4231-B7B7-6F52CD0273E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87594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3B8B42ED-D5E4-418F-AE36-A01BC230050E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694496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5DC74FC1-30E7-42BF-A274-A6E2CECCB16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514472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8A7AD7F-D924-4824-94AE-A9509C794503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1333020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3173BB9B-769A-40C9-B3DC-96C6A09368B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1151568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DBBF8054-5960-4DEB-9703-428FD9F52440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970116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9DD7C2B9-495B-4D6E-A6D1-C76F5DD779B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788664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48EF830D-B6CB-43D6-9BD2-9D4C4436530A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20772" y="607212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04D6D95C-6E26-44CB-BC5F-1AC364A6DAA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20772" y="433379"/>
            <a:ext cx="182880" cy="182880"/>
          </a:xfrm>
          <a:prstGeom prst="curvedConnector3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9F765B2-1710-41D4-B0C1-DB677044E286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3C4ABD4-8C9E-4764-B87C-53EEAE1E6F43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7D4418B-FF92-472D-A6F0-8CA30976AA08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020EB5E-5AC7-462B-A2BE-EC70C3AC2BC9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5C252E4-185B-4363-8FF8-8BACC3947F09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267A63C9-E49A-493A-9CE0-9FDEC7F3478E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EC1396E-201A-4A66-8FE3-6623C0D6CA8A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568207-BD14-4E9E-BD25-5CA0766AA190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ABB7107-9C2F-4E9F-8108-BDCA60689B63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49B88185-1006-49A2-83F4-47EBEAFCF77F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19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9A5387-B046-48B5-832F-9A66AB3CA2A2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B16D33-4E9D-4AE6-9176-F9F26BE800D8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A78660-2C32-4255-B12F-3D70C26BD3BF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3254DDB-84F4-4670-9393-8F4F1A6B12FD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86C02C0-AD36-4A8A-8597-96E7F0EF72A5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4657AB17-6E59-4996-B524-2AABED4BCECD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A18D52D-121A-4D05-AD5F-2EB3DC463B5D}"/>
              </a:ext>
            </a:extLst>
          </p:cNvPr>
          <p:cNvCxnSpPr>
            <a:cxnSpLocks/>
          </p:cNvCxnSpPr>
          <p:nvPr/>
        </p:nvCxnSpPr>
        <p:spPr>
          <a:xfrm>
            <a:off x="2017898" y="3392646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180A70-EC61-4991-804D-72D8BEB52797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EB28FA-BD37-4660-B0C8-4436EB25EF84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2AF4DF6-3F0A-4AC9-9B83-CA56FB2905C6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727A0A00-B346-4D1D-96FC-59F71BBCD303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966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A456A4-9B59-445B-9CD3-8FF17A6B20E9}"/>
              </a:ext>
            </a:extLst>
          </p:cNvPr>
          <p:cNvCxnSpPr>
            <a:cxnSpLocks/>
          </p:cNvCxnSpPr>
          <p:nvPr/>
        </p:nvCxnSpPr>
        <p:spPr>
          <a:xfrm>
            <a:off x="4571999" y="6400800"/>
            <a:ext cx="1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1CAC91B-C771-4401-850D-A28E0CBF9880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07EA876-3260-45A1-82FD-A6368A7DAB74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4D256DD-A3F3-4F5C-8ED0-5F7010E06465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46D64CE-9627-4BD3-8CB0-865F2DD1356F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57F282-CC87-40B0-8CA0-38856FF793C0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5E20A1-8260-4232-9EA6-5A7253E89DCF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3FEC0B-3A3D-4F6E-9DC5-215EAF0E2A05}"/>
              </a:ext>
            </a:extLst>
          </p:cNvPr>
          <p:cNvCxnSpPr>
            <a:cxnSpLocks/>
          </p:cNvCxnSpPr>
          <p:nvPr/>
        </p:nvCxnSpPr>
        <p:spPr>
          <a:xfrm>
            <a:off x="2017898" y="3392646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EE93EE6-40C9-425B-9BBE-D308E6B511B9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69DD559-9B1A-4643-B652-6A43401D5260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8E84CB7-C894-4605-894B-72402FD0EE8A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3323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4114800" y="6400800"/>
            <a:ext cx="4572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4572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CE4F19-0753-4B0A-87F3-3DA8294C6353}"/>
              </a:ext>
            </a:extLst>
          </p:cNvPr>
          <p:cNvCxnSpPr>
            <a:cxnSpLocks/>
          </p:cNvCxnSpPr>
          <p:nvPr/>
        </p:nvCxnSpPr>
        <p:spPr>
          <a:xfrm flipH="1">
            <a:off x="3200399" y="6400800"/>
            <a:ext cx="13716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6816C9B-8DC6-4E3B-A12B-798EEA866488}"/>
              </a:ext>
            </a:extLst>
          </p:cNvPr>
          <p:cNvCxnSpPr>
            <a:cxnSpLocks/>
          </p:cNvCxnSpPr>
          <p:nvPr/>
        </p:nvCxnSpPr>
        <p:spPr>
          <a:xfrm>
            <a:off x="4571999" y="6400800"/>
            <a:ext cx="1363081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993C8B-4C2F-4516-9721-DE677974DF42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9E1CB7F-B49E-4435-8DC2-20E22ECFF423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FC2419F-0EC6-4C9D-BC4B-A519A8DBEABB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63FD645-07CF-49F7-A39B-2A3DDFF06859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4BFDC04-5B2A-446B-B95D-70649DB485B6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9B040D9-675E-406A-8E9E-CFDD79DDE837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27AB19B-C58B-4156-94CA-9F7177AD90E4}"/>
              </a:ext>
            </a:extLst>
          </p:cNvPr>
          <p:cNvCxnSpPr>
            <a:cxnSpLocks/>
          </p:cNvCxnSpPr>
          <p:nvPr/>
        </p:nvCxnSpPr>
        <p:spPr>
          <a:xfrm>
            <a:off x="2017898" y="3392646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4730A8-477C-436C-998C-5FAD1DA0565E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5D71184-A42C-4A8C-A67D-79AD52D1AC5B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91DF6D1-D48C-4A5D-99F2-21D0A61F3301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46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D5847B7-1C43-4716-9D27-7342C1DEF5EB}"/>
                </a:ext>
              </a:extLst>
            </p:cNvPr>
            <p:cNvSpPr/>
            <p:nvPr/>
          </p:nvSpPr>
          <p:spPr>
            <a:xfrm>
              <a:off x="4237892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EAF36C9-D0B8-4127-9CCF-070C62B7EBDE}"/>
                </a:ext>
              </a:extLst>
            </p:cNvPr>
            <p:cNvSpPr/>
            <p:nvPr/>
          </p:nvSpPr>
          <p:spPr>
            <a:xfrm>
              <a:off x="4723230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699B5B7-5522-4B99-962D-930714C63099}"/>
              </a:ext>
            </a:extLst>
          </p:cNvPr>
          <p:cNvSpPr/>
          <p:nvPr/>
        </p:nvSpPr>
        <p:spPr>
          <a:xfrm rot="2020653">
            <a:off x="5104848" y="1445745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79436F1-2722-4E84-A055-F603587ABA18}"/>
              </a:ext>
            </a:extLst>
          </p:cNvPr>
          <p:cNvSpPr/>
          <p:nvPr/>
        </p:nvSpPr>
        <p:spPr>
          <a:xfrm>
            <a:off x="4311829" y="1214511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EBEFB37-40E7-4ADC-817F-412473A91A6A}"/>
              </a:ext>
            </a:extLst>
          </p:cNvPr>
          <p:cNvSpPr/>
          <p:nvPr/>
        </p:nvSpPr>
        <p:spPr>
          <a:xfrm rot="19560000">
            <a:off x="3517009" y="1445745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7E6CE69-693B-4C10-8624-5734124E48C1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427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DC4227-0F62-48D2-B3C1-700CEABA1F24}"/>
              </a:ext>
            </a:extLst>
          </p:cNvPr>
          <p:cNvSpPr/>
          <p:nvPr/>
        </p:nvSpPr>
        <p:spPr>
          <a:xfrm>
            <a:off x="3061316" y="4501198"/>
            <a:ext cx="3021369" cy="2030231"/>
          </a:xfrm>
          <a:custGeom>
            <a:avLst/>
            <a:gdLst>
              <a:gd name="connsiteX0" fmla="*/ 914400 w 2743201"/>
              <a:gd name="connsiteY0" fmla="*/ 0 h 1843314"/>
              <a:gd name="connsiteX1" fmla="*/ 1350258 w 2743201"/>
              <a:gd name="connsiteY1" fmla="*/ 110363 h 1843314"/>
              <a:gd name="connsiteX2" fmla="*/ 1383546 w 2743201"/>
              <a:gd name="connsiteY2" fmla="*/ 130587 h 1843314"/>
              <a:gd name="connsiteX3" fmla="*/ 1392944 w 2743201"/>
              <a:gd name="connsiteY3" fmla="*/ 124877 h 1843314"/>
              <a:gd name="connsiteX4" fmla="*/ 1828801 w 2743201"/>
              <a:gd name="connsiteY4" fmla="*/ 14514 h 1843314"/>
              <a:gd name="connsiteX5" fmla="*/ 2743201 w 2743201"/>
              <a:gd name="connsiteY5" fmla="*/ 928914 h 1843314"/>
              <a:gd name="connsiteX6" fmla="*/ 1828801 w 2743201"/>
              <a:gd name="connsiteY6" fmla="*/ 1843314 h 1843314"/>
              <a:gd name="connsiteX7" fmla="*/ 1392944 w 2743201"/>
              <a:gd name="connsiteY7" fmla="*/ 1732951 h 1843314"/>
              <a:gd name="connsiteX8" fmla="*/ 1359655 w 2743201"/>
              <a:gd name="connsiteY8" fmla="*/ 1712728 h 1843314"/>
              <a:gd name="connsiteX9" fmla="*/ 1350258 w 2743201"/>
              <a:gd name="connsiteY9" fmla="*/ 1718437 h 1843314"/>
              <a:gd name="connsiteX10" fmla="*/ 914400 w 2743201"/>
              <a:gd name="connsiteY10" fmla="*/ 1828800 h 1843314"/>
              <a:gd name="connsiteX11" fmla="*/ 0 w 2743201"/>
              <a:gd name="connsiteY11" fmla="*/ 914400 h 1843314"/>
              <a:gd name="connsiteX12" fmla="*/ 914400 w 2743201"/>
              <a:gd name="connsiteY12" fmla="*/ 0 h 18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3201" h="1843314">
                <a:moveTo>
                  <a:pt x="914400" y="0"/>
                </a:moveTo>
                <a:cubicBezTo>
                  <a:pt x="1072216" y="0"/>
                  <a:pt x="1220693" y="39980"/>
                  <a:pt x="1350258" y="110363"/>
                </a:cubicBezTo>
                <a:lnTo>
                  <a:pt x="1383546" y="130587"/>
                </a:lnTo>
                <a:lnTo>
                  <a:pt x="1392944" y="124877"/>
                </a:lnTo>
                <a:cubicBezTo>
                  <a:pt x="1522508" y="54494"/>
                  <a:pt x="1670986" y="14514"/>
                  <a:pt x="1828801" y="14514"/>
                </a:cubicBezTo>
                <a:cubicBezTo>
                  <a:pt x="2333810" y="14514"/>
                  <a:pt x="2743201" y="423905"/>
                  <a:pt x="2743201" y="928914"/>
                </a:cubicBezTo>
                <a:cubicBezTo>
                  <a:pt x="2743201" y="1433923"/>
                  <a:pt x="2333810" y="1843314"/>
                  <a:pt x="1828801" y="1843314"/>
                </a:cubicBezTo>
                <a:cubicBezTo>
                  <a:pt x="1670986" y="1843314"/>
                  <a:pt x="1522508" y="1803335"/>
                  <a:pt x="1392944" y="1732951"/>
                </a:cubicBezTo>
                <a:lnTo>
                  <a:pt x="1359655" y="1712728"/>
                </a:lnTo>
                <a:lnTo>
                  <a:pt x="1350258" y="1718437"/>
                </a:lnTo>
                <a:cubicBezTo>
                  <a:pt x="1220693" y="1788821"/>
                  <a:pt x="1072216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48BEF0-EDB3-443D-ACB9-B8B1D45D2CC2}"/>
              </a:ext>
            </a:extLst>
          </p:cNvPr>
          <p:cNvCxnSpPr>
            <a:cxnSpLocks/>
          </p:cNvCxnSpPr>
          <p:nvPr/>
        </p:nvCxnSpPr>
        <p:spPr>
          <a:xfrm flipH="1">
            <a:off x="3200399" y="6400800"/>
            <a:ext cx="13716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F40B0DC-FBBF-4BF6-AD9E-84A27E15D20B}"/>
              </a:ext>
            </a:extLst>
          </p:cNvPr>
          <p:cNvCxnSpPr>
            <a:cxnSpLocks/>
          </p:cNvCxnSpPr>
          <p:nvPr/>
        </p:nvCxnSpPr>
        <p:spPr>
          <a:xfrm>
            <a:off x="4571999" y="6400800"/>
            <a:ext cx="1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B1E421-66D7-4386-ADDE-F0079BFCA88A}"/>
              </a:ext>
            </a:extLst>
          </p:cNvPr>
          <p:cNvCxnSpPr>
            <a:cxnSpLocks/>
          </p:cNvCxnSpPr>
          <p:nvPr/>
        </p:nvCxnSpPr>
        <p:spPr>
          <a:xfrm>
            <a:off x="4571999" y="6400800"/>
            <a:ext cx="1363081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0C629D-E362-48E0-A61A-1ADA30BC7CE1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F33B6B-D828-459A-84F7-23B28006311B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A348FF0-CD02-4E80-9967-5E8B80E46726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C19EC04-9D3C-4202-AA51-796024148FBE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03FE22-49D5-4937-A50B-2DA62CB0CB8E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2073A5-03C5-4CA5-9956-8003D9BEF3A7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C816864-2364-41FC-8B25-0E39822A0E0C}"/>
              </a:ext>
            </a:extLst>
          </p:cNvPr>
          <p:cNvCxnSpPr>
            <a:cxnSpLocks/>
          </p:cNvCxnSpPr>
          <p:nvPr/>
        </p:nvCxnSpPr>
        <p:spPr>
          <a:xfrm>
            <a:off x="2017898" y="3392646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10A3BEF-EEF2-4008-91B0-2BA5DB79A62A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71ED57C-E302-4BEA-B3FF-B39B58C46B08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30FEB90-2A2F-4BBA-8076-031A69B68DBB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3F4F9F0E-617A-4E0F-AF7F-5350CE5BA009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22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  <a:stCxn id="23" idx="0"/>
          </p:cNvCxnSpPr>
          <p:nvPr/>
        </p:nvCxnSpPr>
        <p:spPr>
          <a:xfrm flipH="1">
            <a:off x="4178301" y="6400800"/>
            <a:ext cx="393698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4571999" y="6400800"/>
            <a:ext cx="406401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166FAF5-A60F-4D6D-9BBF-E93283E46F37}"/>
              </a:ext>
            </a:extLst>
          </p:cNvPr>
          <p:cNvSpPr/>
          <p:nvPr/>
        </p:nvSpPr>
        <p:spPr>
          <a:xfrm rot="10800000"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8EB3D4-FCE2-4DFF-8CB4-0522638911D4}"/>
              </a:ext>
            </a:extLst>
          </p:cNvPr>
          <p:cNvCxnSpPr>
            <a:cxnSpLocks/>
            <a:stCxn id="23" idx="0"/>
          </p:cNvCxnSpPr>
          <p:nvPr/>
        </p:nvCxnSpPr>
        <p:spPr>
          <a:xfrm flipH="1">
            <a:off x="3492499" y="6400800"/>
            <a:ext cx="10795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93F67CA-EC04-4B38-9025-B931318E369E}"/>
              </a:ext>
            </a:extLst>
          </p:cNvPr>
          <p:cNvCxnSpPr>
            <a:cxnSpLocks/>
            <a:stCxn id="23" idx="0"/>
          </p:cNvCxnSpPr>
          <p:nvPr/>
        </p:nvCxnSpPr>
        <p:spPr>
          <a:xfrm flipH="1">
            <a:off x="2806699" y="6400800"/>
            <a:ext cx="17653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398DBE-D233-44D9-A76E-9A66655CCF00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4571999" y="6400800"/>
            <a:ext cx="1769481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8285AB4-955A-4FA1-B523-FA5E2C822B2F}"/>
              </a:ext>
            </a:extLst>
          </p:cNvPr>
          <p:cNvCxnSpPr>
            <a:cxnSpLocks/>
            <a:stCxn id="23" idx="0"/>
          </p:cNvCxnSpPr>
          <p:nvPr/>
        </p:nvCxnSpPr>
        <p:spPr>
          <a:xfrm>
            <a:off x="4571999" y="6400800"/>
            <a:ext cx="1083681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224628-2110-4848-A7DE-D193B85FA4EE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D99377F-E3E8-4190-BC54-FB0A923C89CA}"/>
              </a:ext>
            </a:extLst>
          </p:cNvPr>
          <p:cNvCxnSpPr>
            <a:cxnSpLocks/>
          </p:cNvCxnSpPr>
          <p:nvPr/>
        </p:nvCxnSpPr>
        <p:spPr>
          <a:xfrm flipV="1">
            <a:off x="6913928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4C11EB0-F654-44C8-97F0-48F6FD35A48D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551B1B-3BC3-439F-A7E4-44FAACB81168}"/>
              </a:ext>
            </a:extLst>
          </p:cNvPr>
          <p:cNvCxnSpPr>
            <a:cxnSpLocks/>
          </p:cNvCxnSpPr>
          <p:nvPr/>
        </p:nvCxnSpPr>
        <p:spPr>
          <a:xfrm flipV="1">
            <a:off x="6774199" y="3280886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5BB1E23-F7E3-449D-B68D-1851FA182A7C}"/>
              </a:ext>
            </a:extLst>
          </p:cNvPr>
          <p:cNvCxnSpPr>
            <a:cxnSpLocks/>
          </p:cNvCxnSpPr>
          <p:nvPr/>
        </p:nvCxnSpPr>
        <p:spPr>
          <a:xfrm>
            <a:off x="2743201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1EF07F55-898E-44BC-ACDA-3AA84FA2838D}"/>
              </a:ext>
            </a:extLst>
          </p:cNvPr>
          <p:cNvSpPr/>
          <p:nvPr/>
        </p:nvSpPr>
        <p:spPr>
          <a:xfrm>
            <a:off x="2110157" y="3646646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A481B67-AD8A-4B8C-88DA-795C53A9719B}"/>
              </a:ext>
            </a:extLst>
          </p:cNvPr>
          <p:cNvCxnSpPr>
            <a:cxnSpLocks/>
          </p:cNvCxnSpPr>
          <p:nvPr/>
        </p:nvCxnSpPr>
        <p:spPr>
          <a:xfrm>
            <a:off x="2017898" y="3392646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7027B4F-5E92-425F-A761-FD980EBC67F2}"/>
              </a:ext>
            </a:extLst>
          </p:cNvPr>
          <p:cNvCxnSpPr>
            <a:cxnSpLocks/>
          </p:cNvCxnSpPr>
          <p:nvPr/>
        </p:nvCxnSpPr>
        <p:spPr>
          <a:xfrm flipV="1">
            <a:off x="2675306" y="3397408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F07C968-8A12-42D5-861C-0D20720F3885}"/>
              </a:ext>
            </a:extLst>
          </p:cNvPr>
          <p:cNvCxnSpPr>
            <a:cxnSpLocks/>
          </p:cNvCxnSpPr>
          <p:nvPr/>
        </p:nvCxnSpPr>
        <p:spPr>
          <a:xfrm flipH="1" flipV="1">
            <a:off x="2293968" y="3269932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9CEE3BF-F021-42AA-A5F4-033F463C333A}"/>
              </a:ext>
            </a:extLst>
          </p:cNvPr>
          <p:cNvCxnSpPr>
            <a:cxnSpLocks/>
          </p:cNvCxnSpPr>
          <p:nvPr/>
        </p:nvCxnSpPr>
        <p:spPr>
          <a:xfrm flipV="1">
            <a:off x="2535577" y="3269932"/>
            <a:ext cx="89209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05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D5847B7-1C43-4716-9D27-7342C1DEF5EB}"/>
                </a:ext>
              </a:extLst>
            </p:cNvPr>
            <p:cNvSpPr/>
            <p:nvPr/>
          </p:nvSpPr>
          <p:spPr>
            <a:xfrm>
              <a:off x="4237892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EAF36C9-D0B8-4127-9CCF-070C62B7EBDE}"/>
                </a:ext>
              </a:extLst>
            </p:cNvPr>
            <p:cNvSpPr/>
            <p:nvPr/>
          </p:nvSpPr>
          <p:spPr>
            <a:xfrm>
              <a:off x="4723230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699B5B7-5522-4B99-962D-930714C63099}"/>
              </a:ext>
            </a:extLst>
          </p:cNvPr>
          <p:cNvSpPr/>
          <p:nvPr/>
        </p:nvSpPr>
        <p:spPr>
          <a:xfrm rot="1020000">
            <a:off x="4766506" y="1287305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295E178-206D-431E-8E9D-B134D0DCD699}"/>
              </a:ext>
            </a:extLst>
          </p:cNvPr>
          <p:cNvSpPr/>
          <p:nvPr/>
        </p:nvSpPr>
        <p:spPr>
          <a:xfrm rot="3060000">
            <a:off x="5453560" y="1764454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EBEFB37-40E7-4ADC-817F-412473A91A6A}"/>
              </a:ext>
            </a:extLst>
          </p:cNvPr>
          <p:cNvSpPr/>
          <p:nvPr/>
        </p:nvSpPr>
        <p:spPr>
          <a:xfrm rot="20580000">
            <a:off x="3890092" y="1287304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6BC15FB7-C48C-4BAD-B562-DD0DEAA21025}"/>
              </a:ext>
            </a:extLst>
          </p:cNvPr>
          <p:cNvSpPr/>
          <p:nvPr/>
        </p:nvSpPr>
        <p:spPr>
          <a:xfrm rot="18540000">
            <a:off x="3203037" y="1764454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23F3A4F-69F8-46CF-A83E-C271B8557FC1}"/>
              </a:ext>
            </a:extLst>
          </p:cNvPr>
          <p:cNvSpPr/>
          <p:nvPr/>
        </p:nvSpPr>
        <p:spPr>
          <a:xfrm>
            <a:off x="3061316" y="4501198"/>
            <a:ext cx="3021369" cy="2030231"/>
          </a:xfrm>
          <a:custGeom>
            <a:avLst/>
            <a:gdLst>
              <a:gd name="connsiteX0" fmla="*/ 914400 w 2743201"/>
              <a:gd name="connsiteY0" fmla="*/ 0 h 1843314"/>
              <a:gd name="connsiteX1" fmla="*/ 1350258 w 2743201"/>
              <a:gd name="connsiteY1" fmla="*/ 110363 h 1843314"/>
              <a:gd name="connsiteX2" fmla="*/ 1383546 w 2743201"/>
              <a:gd name="connsiteY2" fmla="*/ 130587 h 1843314"/>
              <a:gd name="connsiteX3" fmla="*/ 1392944 w 2743201"/>
              <a:gd name="connsiteY3" fmla="*/ 124877 h 1843314"/>
              <a:gd name="connsiteX4" fmla="*/ 1828801 w 2743201"/>
              <a:gd name="connsiteY4" fmla="*/ 14514 h 1843314"/>
              <a:gd name="connsiteX5" fmla="*/ 2743201 w 2743201"/>
              <a:gd name="connsiteY5" fmla="*/ 928914 h 1843314"/>
              <a:gd name="connsiteX6" fmla="*/ 1828801 w 2743201"/>
              <a:gd name="connsiteY6" fmla="*/ 1843314 h 1843314"/>
              <a:gd name="connsiteX7" fmla="*/ 1392944 w 2743201"/>
              <a:gd name="connsiteY7" fmla="*/ 1732951 h 1843314"/>
              <a:gd name="connsiteX8" fmla="*/ 1359655 w 2743201"/>
              <a:gd name="connsiteY8" fmla="*/ 1712728 h 1843314"/>
              <a:gd name="connsiteX9" fmla="*/ 1350258 w 2743201"/>
              <a:gd name="connsiteY9" fmla="*/ 1718437 h 1843314"/>
              <a:gd name="connsiteX10" fmla="*/ 914400 w 2743201"/>
              <a:gd name="connsiteY10" fmla="*/ 1828800 h 1843314"/>
              <a:gd name="connsiteX11" fmla="*/ 0 w 2743201"/>
              <a:gd name="connsiteY11" fmla="*/ 914400 h 1843314"/>
              <a:gd name="connsiteX12" fmla="*/ 914400 w 2743201"/>
              <a:gd name="connsiteY12" fmla="*/ 0 h 18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3201" h="1843314">
                <a:moveTo>
                  <a:pt x="914400" y="0"/>
                </a:moveTo>
                <a:cubicBezTo>
                  <a:pt x="1072216" y="0"/>
                  <a:pt x="1220693" y="39980"/>
                  <a:pt x="1350258" y="110363"/>
                </a:cubicBezTo>
                <a:lnTo>
                  <a:pt x="1383546" y="130587"/>
                </a:lnTo>
                <a:lnTo>
                  <a:pt x="1392944" y="124877"/>
                </a:lnTo>
                <a:cubicBezTo>
                  <a:pt x="1522508" y="54494"/>
                  <a:pt x="1670986" y="14514"/>
                  <a:pt x="1828801" y="14514"/>
                </a:cubicBezTo>
                <a:cubicBezTo>
                  <a:pt x="2333810" y="14514"/>
                  <a:pt x="2743201" y="423905"/>
                  <a:pt x="2743201" y="928914"/>
                </a:cubicBezTo>
                <a:cubicBezTo>
                  <a:pt x="2743201" y="1433923"/>
                  <a:pt x="2333810" y="1843314"/>
                  <a:pt x="1828801" y="1843314"/>
                </a:cubicBezTo>
                <a:cubicBezTo>
                  <a:pt x="1670986" y="1843314"/>
                  <a:pt x="1522508" y="1803335"/>
                  <a:pt x="1392944" y="1732951"/>
                </a:cubicBezTo>
                <a:lnTo>
                  <a:pt x="1359655" y="1712728"/>
                </a:lnTo>
                <a:lnTo>
                  <a:pt x="1350258" y="1718437"/>
                </a:lnTo>
                <a:cubicBezTo>
                  <a:pt x="1220693" y="1788821"/>
                  <a:pt x="1072216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C2AE721-4D04-4719-8FA8-1880314E1281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2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C0A6C8-6D75-4535-9F53-5F6069DD2D4B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9E8179E-0AA9-4F31-A781-59B1E4A3C56E}"/>
              </a:ext>
            </a:extLst>
          </p:cNvPr>
          <p:cNvGrpSpPr/>
          <p:nvPr/>
        </p:nvGrpSpPr>
        <p:grpSpPr>
          <a:xfrm>
            <a:off x="3657600" y="2286000"/>
            <a:ext cx="1828800" cy="1828800"/>
            <a:chOff x="3657600" y="2286000"/>
            <a:chExt cx="1828800" cy="18288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7BBC969-1988-437B-B711-3D113B9461A9}"/>
                </a:ext>
              </a:extLst>
            </p:cNvPr>
            <p:cNvSpPr/>
            <p:nvPr/>
          </p:nvSpPr>
          <p:spPr>
            <a:xfrm>
              <a:off x="3657600" y="2286000"/>
              <a:ext cx="1828800" cy="1828800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D5847B7-1C43-4716-9D27-7342C1DEF5EB}"/>
                </a:ext>
              </a:extLst>
            </p:cNvPr>
            <p:cNvSpPr/>
            <p:nvPr/>
          </p:nvSpPr>
          <p:spPr>
            <a:xfrm>
              <a:off x="4237892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EAF36C9-D0B8-4127-9CCF-070C62B7EBDE}"/>
                </a:ext>
              </a:extLst>
            </p:cNvPr>
            <p:cNvSpPr/>
            <p:nvPr/>
          </p:nvSpPr>
          <p:spPr>
            <a:xfrm>
              <a:off x="4723230" y="2911426"/>
              <a:ext cx="182880" cy="27432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80B8C3C0-1061-46C4-BBA5-88C954E179B3}"/>
                </a:ext>
              </a:extLst>
            </p:cNvPr>
            <p:cNvSpPr/>
            <p:nvPr/>
          </p:nvSpPr>
          <p:spPr>
            <a:xfrm>
              <a:off x="4114800" y="2823686"/>
              <a:ext cx="914400" cy="914400"/>
            </a:xfrm>
            <a:prstGeom prst="arc">
              <a:avLst>
                <a:gd name="adj1" fmla="val 1802308"/>
                <a:gd name="adj2" fmla="val 8999819"/>
              </a:avLst>
            </a:prstGeom>
            <a:noFill/>
            <a:ln w="1016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699B5B7-5522-4B99-962D-930714C63099}"/>
              </a:ext>
            </a:extLst>
          </p:cNvPr>
          <p:cNvSpPr/>
          <p:nvPr/>
        </p:nvSpPr>
        <p:spPr>
          <a:xfrm rot="2020653">
            <a:off x="5104848" y="1445745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79436F1-2722-4E84-A055-F603587ABA18}"/>
              </a:ext>
            </a:extLst>
          </p:cNvPr>
          <p:cNvSpPr/>
          <p:nvPr/>
        </p:nvSpPr>
        <p:spPr>
          <a:xfrm>
            <a:off x="4311829" y="1214511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295E178-206D-431E-8E9D-B134D0DCD699}"/>
              </a:ext>
            </a:extLst>
          </p:cNvPr>
          <p:cNvSpPr/>
          <p:nvPr/>
        </p:nvSpPr>
        <p:spPr>
          <a:xfrm rot="4080000">
            <a:off x="5642334" y="2066804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EBEFB37-40E7-4ADC-817F-412473A91A6A}"/>
              </a:ext>
            </a:extLst>
          </p:cNvPr>
          <p:cNvSpPr/>
          <p:nvPr/>
        </p:nvSpPr>
        <p:spPr>
          <a:xfrm rot="19560000">
            <a:off x="3517009" y="1445745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6BC15FB7-C48C-4BAD-B562-DD0DEAA21025}"/>
              </a:ext>
            </a:extLst>
          </p:cNvPr>
          <p:cNvSpPr/>
          <p:nvPr/>
        </p:nvSpPr>
        <p:spPr>
          <a:xfrm rot="17520000">
            <a:off x="3013477" y="2066804"/>
            <a:ext cx="502841" cy="1107831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0555B0C9-D284-4AB3-9C9C-80B7B5AEF5E8}"/>
              </a:ext>
            </a:extLst>
          </p:cNvPr>
          <p:cNvSpPr/>
          <p:nvPr/>
        </p:nvSpPr>
        <p:spPr>
          <a:xfrm rot="10800000"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2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7425AD-B6B4-4B55-A444-799B35C8E785}"/>
              </a:ext>
            </a:extLst>
          </p:cNvPr>
          <p:cNvSpPr/>
          <p:nvPr/>
        </p:nvSpPr>
        <p:spPr>
          <a:xfrm>
            <a:off x="3657600" y="4572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583A1B-17B6-4B55-89C8-877957B11D5E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AB8A44F-2E4E-4D79-A87D-6A2AC0F2E0BE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487F9A6-FE4E-4887-9CA8-5AA59291B6AC}"/>
              </a:ext>
            </a:extLst>
          </p:cNvPr>
          <p:cNvCxnSpPr>
            <a:cxnSpLocks/>
          </p:cNvCxnSpPr>
          <p:nvPr/>
        </p:nvCxnSpPr>
        <p:spPr>
          <a:xfrm>
            <a:off x="5257800" y="8229600"/>
            <a:ext cx="2286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4A320D-E180-4865-AFEC-8DCBCB7BAA2D}"/>
              </a:ext>
            </a:extLst>
          </p:cNvPr>
          <p:cNvCxnSpPr>
            <a:cxnSpLocks/>
          </p:cNvCxnSpPr>
          <p:nvPr/>
        </p:nvCxnSpPr>
        <p:spPr>
          <a:xfrm>
            <a:off x="3657600" y="8229600"/>
            <a:ext cx="2286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3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CF6D963C-A4F3-4929-877A-CF643C571C3C}"/>
              </a:ext>
            </a:extLst>
          </p:cNvPr>
          <p:cNvSpPr/>
          <p:nvPr/>
        </p:nvSpPr>
        <p:spPr>
          <a:xfrm>
            <a:off x="3520439" y="4572000"/>
            <a:ext cx="2103120" cy="1828800"/>
          </a:xfrm>
          <a:prstGeom prst="triangl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D5847B7-1C43-4716-9D27-7342C1DEF5EB}"/>
              </a:ext>
            </a:extLst>
          </p:cNvPr>
          <p:cNvSpPr/>
          <p:nvPr/>
        </p:nvSpPr>
        <p:spPr>
          <a:xfrm>
            <a:off x="4237892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AF36C9-D0B8-4127-9CCF-070C62B7EBDE}"/>
              </a:ext>
            </a:extLst>
          </p:cNvPr>
          <p:cNvSpPr/>
          <p:nvPr/>
        </p:nvSpPr>
        <p:spPr>
          <a:xfrm>
            <a:off x="4723230" y="2911426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AE6F028-EEE5-4BE3-B9B6-6582261A34A5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A3ACCA5-351C-4B80-B3D6-5146EA671E23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ADF1419-0089-418E-B99D-2BD009AB3200}"/>
              </a:ext>
            </a:extLst>
          </p:cNvPr>
          <p:cNvCxnSpPr>
            <a:cxnSpLocks/>
          </p:cNvCxnSpPr>
          <p:nvPr/>
        </p:nvCxnSpPr>
        <p:spPr>
          <a:xfrm>
            <a:off x="5257800" y="8229600"/>
            <a:ext cx="4572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ADE0A33-5359-4DF6-AF7F-2E961C89CB0B}"/>
              </a:ext>
            </a:extLst>
          </p:cNvPr>
          <p:cNvCxnSpPr>
            <a:cxnSpLocks/>
          </p:cNvCxnSpPr>
          <p:nvPr/>
        </p:nvCxnSpPr>
        <p:spPr>
          <a:xfrm>
            <a:off x="3429000" y="8229600"/>
            <a:ext cx="4572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16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240FA4-AE0F-4E4B-A934-C07B299AE933}"/>
              </a:ext>
            </a:extLst>
          </p:cNvPr>
          <p:cNvCxnSpPr>
            <a:cxnSpLocks/>
            <a:stCxn id="13" idx="4"/>
          </p:cNvCxnSpPr>
          <p:nvPr/>
        </p:nvCxnSpPr>
        <p:spPr>
          <a:xfrm>
            <a:off x="4572000" y="4114800"/>
            <a:ext cx="0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7BBC969-1988-437B-B711-3D113B9461A9}"/>
              </a:ext>
            </a:extLst>
          </p:cNvPr>
          <p:cNvSpPr/>
          <p:nvPr/>
        </p:nvSpPr>
        <p:spPr>
          <a:xfrm>
            <a:off x="3657600" y="2286000"/>
            <a:ext cx="1828800" cy="1828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DCF0B9-135F-413F-841B-CA3158B15910}"/>
              </a:ext>
            </a:extLst>
          </p:cNvPr>
          <p:cNvCxnSpPr>
            <a:cxnSpLocks/>
          </p:cNvCxnSpPr>
          <p:nvPr/>
        </p:nvCxnSpPr>
        <p:spPr>
          <a:xfrm flipH="1">
            <a:off x="38862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C905C3-EC1E-4593-B57A-7CC138E3CD43}"/>
              </a:ext>
            </a:extLst>
          </p:cNvPr>
          <p:cNvCxnSpPr>
            <a:cxnSpLocks/>
          </p:cNvCxnSpPr>
          <p:nvPr/>
        </p:nvCxnSpPr>
        <p:spPr>
          <a:xfrm>
            <a:off x="4572000" y="6400800"/>
            <a:ext cx="685800" cy="182880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01A53B-6799-42C6-9C47-53EB55496676}"/>
              </a:ext>
            </a:extLst>
          </p:cNvPr>
          <p:cNvCxnSpPr>
            <a:cxnSpLocks/>
          </p:cNvCxnSpPr>
          <p:nvPr/>
        </p:nvCxnSpPr>
        <p:spPr>
          <a:xfrm flipV="1">
            <a:off x="4572000" y="4114800"/>
            <a:ext cx="1828799" cy="457200"/>
          </a:xfrm>
          <a:prstGeom prst="line">
            <a:avLst/>
          </a:prstGeom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3A89A410-635E-4780-8695-749FBD2AE267}"/>
              </a:ext>
            </a:extLst>
          </p:cNvPr>
          <p:cNvSpPr/>
          <p:nvPr/>
        </p:nvSpPr>
        <p:spPr>
          <a:xfrm>
            <a:off x="6348779" y="3657600"/>
            <a:ext cx="685800" cy="6858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0B8C3C0-1061-46C4-BBA5-88C954E179B3}"/>
              </a:ext>
            </a:extLst>
          </p:cNvPr>
          <p:cNvSpPr/>
          <p:nvPr/>
        </p:nvSpPr>
        <p:spPr>
          <a:xfrm>
            <a:off x="4114800" y="2823686"/>
            <a:ext cx="914400" cy="914400"/>
          </a:xfrm>
          <a:prstGeom prst="arc">
            <a:avLst>
              <a:gd name="adj1" fmla="val 1802308"/>
              <a:gd name="adj2" fmla="val 8999819"/>
            </a:avLst>
          </a:prstGeom>
          <a:noFill/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4977DB-5B87-4E5B-BA85-21EBF39E12CF}"/>
              </a:ext>
            </a:extLst>
          </p:cNvPr>
          <p:cNvSpPr/>
          <p:nvPr/>
        </p:nvSpPr>
        <p:spPr>
          <a:xfrm>
            <a:off x="3200401" y="4572000"/>
            <a:ext cx="2743200" cy="18288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FBF9F97-ECC9-45E0-8FFA-41DB8B040EF3}"/>
              </a:ext>
            </a:extLst>
          </p:cNvPr>
          <p:cNvCxnSpPr>
            <a:cxnSpLocks/>
          </p:cNvCxnSpPr>
          <p:nvPr/>
        </p:nvCxnSpPr>
        <p:spPr>
          <a:xfrm>
            <a:off x="6258901" y="3408362"/>
            <a:ext cx="228600" cy="32004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927BCE-3D16-41EE-B016-507065914FD5}"/>
              </a:ext>
            </a:extLst>
          </p:cNvPr>
          <p:cNvCxnSpPr>
            <a:cxnSpLocks/>
          </p:cNvCxnSpPr>
          <p:nvPr/>
        </p:nvCxnSpPr>
        <p:spPr>
          <a:xfrm flipH="1" flipV="1">
            <a:off x="6532590" y="3280886"/>
            <a:ext cx="88290" cy="36576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B7A5CC-8710-462E-B861-1A0E5DFE7B26}"/>
              </a:ext>
            </a:extLst>
          </p:cNvPr>
          <p:cNvCxnSpPr>
            <a:cxnSpLocks/>
          </p:cNvCxnSpPr>
          <p:nvPr/>
        </p:nvCxnSpPr>
        <p:spPr>
          <a:xfrm>
            <a:off x="5257800" y="8229600"/>
            <a:ext cx="6858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542C83C-EFC4-40CF-ABE9-96DA4C8AD6FE}"/>
              </a:ext>
            </a:extLst>
          </p:cNvPr>
          <p:cNvCxnSpPr>
            <a:cxnSpLocks/>
          </p:cNvCxnSpPr>
          <p:nvPr/>
        </p:nvCxnSpPr>
        <p:spPr>
          <a:xfrm>
            <a:off x="3200400" y="8229600"/>
            <a:ext cx="685800" cy="0"/>
          </a:xfrm>
          <a:prstGeom prst="line">
            <a:avLst/>
          </a:prstGeom>
          <a:ln w="1016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DAC983D5-053E-4147-B975-9BBCB4E6E8F6}"/>
              </a:ext>
            </a:extLst>
          </p:cNvPr>
          <p:cNvSpPr/>
          <p:nvPr/>
        </p:nvSpPr>
        <p:spPr>
          <a:xfrm>
            <a:off x="4480560" y="2800057"/>
            <a:ext cx="182880" cy="27432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</Words>
  <Application>Microsoft Office PowerPoint</Application>
  <PresentationFormat>Custom</PresentationFormat>
  <Paragraphs>1</Paragraphs>
  <Slides>41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12</cp:revision>
  <dcterms:created xsi:type="dcterms:W3CDTF">2021-02-14T03:30:38Z</dcterms:created>
  <dcterms:modified xsi:type="dcterms:W3CDTF">2021-02-14T05:29:01Z</dcterms:modified>
</cp:coreProperties>
</file>