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Cossette" initials="JC" lastIdx="1" clrIdx="0">
    <p:extLst>
      <p:ext uri="{19B8F6BF-5375-455C-9EA6-DF929625EA0E}">
        <p15:presenceInfo xmlns:p15="http://schemas.microsoft.com/office/powerpoint/2012/main" userId="776d78fc77b8c4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1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4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0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7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1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2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3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6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Shape&#10;&#10;Description automatically generated">
            <a:extLst>
              <a:ext uri="{FF2B5EF4-FFF2-40B4-BE49-F238E27FC236}">
                <a16:creationId xmlns:a16="http://schemas.microsoft.com/office/drawing/2014/main" id="{04AC4E21-64CF-4AE2-ACD2-CDC1504D5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9" y="240822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6" name="Picture 45" descr="Shape&#10;&#10;Description automatically generated">
            <a:extLst>
              <a:ext uri="{FF2B5EF4-FFF2-40B4-BE49-F238E27FC236}">
                <a16:creationId xmlns:a16="http://schemas.microsoft.com/office/drawing/2014/main" id="{21660A4C-3A21-422C-A0D1-2AF500861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9" y="415727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8" name="Picture 47" descr="Shape&#10;&#10;Description automatically generated">
            <a:extLst>
              <a:ext uri="{FF2B5EF4-FFF2-40B4-BE49-F238E27FC236}">
                <a16:creationId xmlns:a16="http://schemas.microsoft.com/office/drawing/2014/main" id="{DC090EC4-93B0-461E-94C7-2804F6D28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9" y="590632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5FBA09AA-2A09-47C0-A86D-F4B767788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9" y="765537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4" name="Picture 53" descr="Shape&#10;&#10;Description automatically generated">
            <a:extLst>
              <a:ext uri="{FF2B5EF4-FFF2-40B4-BE49-F238E27FC236}">
                <a16:creationId xmlns:a16="http://schemas.microsoft.com/office/drawing/2014/main" id="{B782756E-055B-4B48-8FE4-F57974480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03" y="240822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6" name="Picture 55" descr="Shape&#10;&#10;Description automatically generated">
            <a:extLst>
              <a:ext uri="{FF2B5EF4-FFF2-40B4-BE49-F238E27FC236}">
                <a16:creationId xmlns:a16="http://schemas.microsoft.com/office/drawing/2014/main" id="{28A53219-2F58-45F7-AEED-3C3CAFC6F5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03" y="415727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8" name="Picture 57" descr="Shape, circle&#10;&#10;Description automatically generated">
            <a:extLst>
              <a:ext uri="{FF2B5EF4-FFF2-40B4-BE49-F238E27FC236}">
                <a16:creationId xmlns:a16="http://schemas.microsoft.com/office/drawing/2014/main" id="{D83A33CB-B005-4FCD-B389-BF2E00E73F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03" y="590632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4F93B39-3D13-4CEA-9416-980A8A58D6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03" y="765537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4" name="Picture 63" descr="Shape&#10;&#10;Description automatically generated">
            <a:extLst>
              <a:ext uri="{FF2B5EF4-FFF2-40B4-BE49-F238E27FC236}">
                <a16:creationId xmlns:a16="http://schemas.microsoft.com/office/drawing/2014/main" id="{CA439098-3D5A-43AC-A5FF-E2C7AB4032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7" y="241077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6" name="Picture 65" descr="Shape&#10;&#10;Description automatically generated">
            <a:extLst>
              <a:ext uri="{FF2B5EF4-FFF2-40B4-BE49-F238E27FC236}">
                <a16:creationId xmlns:a16="http://schemas.microsoft.com/office/drawing/2014/main" id="{3A48F68F-4A22-4546-B996-3742287692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7" y="415727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8" name="Picture 67" descr="Shape&#10;&#10;Description automatically generated">
            <a:extLst>
              <a:ext uri="{FF2B5EF4-FFF2-40B4-BE49-F238E27FC236}">
                <a16:creationId xmlns:a16="http://schemas.microsoft.com/office/drawing/2014/main" id="{0B94EA2B-9A6F-476E-AA04-577A73555B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7" y="5906749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0" name="Picture 69" descr="Shape&#10;&#10;Description automatically generated">
            <a:extLst>
              <a:ext uri="{FF2B5EF4-FFF2-40B4-BE49-F238E27FC236}">
                <a16:creationId xmlns:a16="http://schemas.microsoft.com/office/drawing/2014/main" id="{4DA99B8A-92EE-4388-8430-184F6941A3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7" y="765537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4" name="Picture 43" descr="Shape&#10;&#10;Description automatically generated">
            <a:extLst>
              <a:ext uri="{FF2B5EF4-FFF2-40B4-BE49-F238E27FC236}">
                <a16:creationId xmlns:a16="http://schemas.microsoft.com/office/drawing/2014/main" id="{D1B458C1-249B-438F-A1E7-F19230E83D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9" y="67086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2" name="Picture 51" descr="Shape, circle&#10;&#10;Description automatically generated">
            <a:extLst>
              <a:ext uri="{FF2B5EF4-FFF2-40B4-BE49-F238E27FC236}">
                <a16:creationId xmlns:a16="http://schemas.microsoft.com/office/drawing/2014/main" id="{FC209105-A5C7-4392-99CB-9D710BE978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03" y="67086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2" name="Picture 61" descr="Shape&#10;&#10;Description automatically generated">
            <a:extLst>
              <a:ext uri="{FF2B5EF4-FFF2-40B4-BE49-F238E27FC236}">
                <a16:creationId xmlns:a16="http://schemas.microsoft.com/office/drawing/2014/main" id="{C3705E90-6F13-40D9-8308-1BA7D35B4A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7" y="67086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2" name="Picture 71" descr="Shape&#10;&#10;Description automatically generated">
            <a:extLst>
              <a:ext uri="{FF2B5EF4-FFF2-40B4-BE49-F238E27FC236}">
                <a16:creationId xmlns:a16="http://schemas.microsoft.com/office/drawing/2014/main" id="{80F10C07-EC8A-4E3F-8014-AF3D7F6D96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31" y="67086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4" name="Picture 73" descr="Shape&#10;&#10;Description automatically generated">
            <a:extLst>
              <a:ext uri="{FF2B5EF4-FFF2-40B4-BE49-F238E27FC236}">
                <a16:creationId xmlns:a16="http://schemas.microsoft.com/office/drawing/2014/main" id="{EE5A5598-5D35-4DBA-800F-67CE7828F4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31" y="2409210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6" name="Picture 7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CB17DC-D789-480B-ADAA-04582B8C974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31" y="415727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614A989-60AE-4446-830F-E9B709AA131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31" y="590632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7602ADA5-3BD1-4B61-A47F-37E34F6AB55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31" y="7655376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0616C2E0-B47E-AB1B-4D4A-1B862052227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67652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360091E1-AC45-8DCF-0E4C-3EDF723F67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56" y="2409559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DA29B0EA-4D39-4BC8-D13A-5D7B9CA1BA2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56" y="4158610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F49DA13C-DEC3-4E58-7F81-842A98ED3AB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56" y="5907661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42579B1-2C06-EFD5-2F2B-D7B89EFDB37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56" y="7656712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5F1728C-65D0-B2FF-8D37-C8569CC64DC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25" y="666708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EBF561F-92BB-5501-9527-E07E54DD1B7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92" y="2409559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0971310D-F112-9C08-4CFC-038E546726F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92" y="4158963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25733E5-5B1B-8E32-80D9-A55405D8AC8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70" y="5906111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45EDD3C-F8DD-214E-50F6-9E2F7E5ED9F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70" y="7656712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97B6E201-AE5D-D031-A928-6F8EC169537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251" y="665271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FBE01433-0057-28E5-68D9-F13FD98045E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28" y="2409559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084E21B3-90EB-3CCE-D284-04344997B84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28" y="4157835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 descr="A picture containing text, opener&#10;&#10;Description automatically generated">
            <a:extLst>
              <a:ext uri="{FF2B5EF4-FFF2-40B4-BE49-F238E27FC236}">
                <a16:creationId xmlns:a16="http://schemas.microsoft.com/office/drawing/2014/main" id="{838F67DE-A450-331E-0814-4E1A6747BD6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28" y="5906111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Picture 15" descr="A picture containing text, opener&#10;&#10;Description automatically generated">
            <a:extLst>
              <a:ext uri="{FF2B5EF4-FFF2-40B4-BE49-F238E27FC236}">
                <a16:creationId xmlns:a16="http://schemas.microsoft.com/office/drawing/2014/main" id="{A634CE0B-D3A0-717D-461A-122567F42CA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84" y="7656712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4B9194F3-D9D5-8F4A-AAE4-2613EDC2809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451" y="664327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BCCBDAEA-5504-3079-071F-0DAA131857E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342" y="2409559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E1BB2538-2993-CD4B-FEB4-1A0535B89BD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342" y="4157835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08251F9F-8884-102F-4D79-9FEF36D596D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342" y="5907661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0A803089-B44D-C3F4-2922-248B0979EB5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898" y="7656712"/>
            <a:ext cx="1737360" cy="1737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2774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Cossette</dc:creator>
  <cp:lastModifiedBy>Joe Cossette</cp:lastModifiedBy>
  <cp:revision>11</cp:revision>
  <dcterms:created xsi:type="dcterms:W3CDTF">2021-02-14T05:03:12Z</dcterms:created>
  <dcterms:modified xsi:type="dcterms:W3CDTF">2023-02-23T03:17:46Z</dcterms:modified>
</cp:coreProperties>
</file>