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82880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Cossette" initials="JC" lastIdx="1" clrIdx="0">
    <p:extLst>
      <p:ext uri="{19B8F6BF-5375-455C-9EA6-DF929625EA0E}">
        <p15:presenceInfo xmlns:p15="http://schemas.microsoft.com/office/powerpoint/2012/main" userId="776d78fc77b8c4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095078"/>
            <a:ext cx="15544800" cy="4456853"/>
          </a:xfrm>
        </p:spPr>
        <p:txBody>
          <a:bodyPr anchor="b"/>
          <a:lstStyle>
            <a:lvl1pPr algn="ctr"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723804"/>
            <a:ext cx="13716000" cy="3090756"/>
          </a:xfrm>
        </p:spPr>
        <p:txBody>
          <a:bodyPr/>
          <a:lstStyle>
            <a:lvl1pPr marL="0" indent="0" algn="ctr">
              <a:buNone/>
              <a:defRPr sz="4480"/>
            </a:lvl1pPr>
            <a:lvl2pPr marL="853455" indent="0" algn="ctr">
              <a:buNone/>
              <a:defRPr sz="3733"/>
            </a:lvl2pPr>
            <a:lvl3pPr marL="1706910" indent="0" algn="ctr">
              <a:buNone/>
              <a:defRPr sz="3360"/>
            </a:lvl3pPr>
            <a:lvl4pPr marL="2560366" indent="0" algn="ctr">
              <a:buNone/>
              <a:defRPr sz="2987"/>
            </a:lvl4pPr>
            <a:lvl5pPr marL="3413821" indent="0" algn="ctr">
              <a:buNone/>
              <a:defRPr sz="2987"/>
            </a:lvl5pPr>
            <a:lvl6pPr marL="4267276" indent="0" algn="ctr">
              <a:buNone/>
              <a:defRPr sz="2987"/>
            </a:lvl6pPr>
            <a:lvl7pPr marL="5120731" indent="0" algn="ctr">
              <a:buNone/>
              <a:defRPr sz="2987"/>
            </a:lvl7pPr>
            <a:lvl8pPr marL="5974187" indent="0" algn="ctr">
              <a:buNone/>
              <a:defRPr sz="2987"/>
            </a:lvl8pPr>
            <a:lvl9pPr marL="6827642" indent="0" algn="ctr">
              <a:buNone/>
              <a:defRPr sz="29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2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681567"/>
            <a:ext cx="3943350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681567"/>
            <a:ext cx="11601450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2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3191514"/>
            <a:ext cx="15773400" cy="5325109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8567000"/>
            <a:ext cx="15773400" cy="2800349"/>
          </a:xfrm>
        </p:spPr>
        <p:txBody>
          <a:bodyPr/>
          <a:lstStyle>
            <a:lvl1pPr marL="0" indent="0">
              <a:buNone/>
              <a:defRPr sz="4480">
                <a:solidFill>
                  <a:schemeClr val="tx1"/>
                </a:solidFill>
              </a:defRPr>
            </a:lvl1pPr>
            <a:lvl2pPr marL="853455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2pPr>
            <a:lvl3pPr marL="170691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56036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4pPr>
            <a:lvl5pPr marL="341382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5pPr>
            <a:lvl6pPr marL="426727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6pPr>
            <a:lvl7pPr marL="512073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7pPr>
            <a:lvl8pPr marL="5974187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8pPr>
            <a:lvl9pPr marL="6827642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4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407833"/>
            <a:ext cx="777240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407833"/>
            <a:ext cx="777240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0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681570"/>
            <a:ext cx="1577340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3138171"/>
            <a:ext cx="7736680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4676140"/>
            <a:ext cx="7736680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3138171"/>
            <a:ext cx="7774782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4676140"/>
            <a:ext cx="7774782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1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853440"/>
            <a:ext cx="5898356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843196"/>
            <a:ext cx="9258300" cy="9097433"/>
          </a:xfrm>
        </p:spPr>
        <p:txBody>
          <a:bodyPr/>
          <a:lstStyle>
            <a:lvl1pPr>
              <a:defRPr sz="5973"/>
            </a:lvl1pPr>
            <a:lvl2pPr>
              <a:defRPr sz="5227"/>
            </a:lvl2pPr>
            <a:lvl3pPr>
              <a:defRPr sz="4480"/>
            </a:lvl3pPr>
            <a:lvl4pPr>
              <a:defRPr sz="3733"/>
            </a:lvl4pPr>
            <a:lvl5pPr>
              <a:defRPr sz="3733"/>
            </a:lvl5pPr>
            <a:lvl6pPr>
              <a:defRPr sz="3733"/>
            </a:lvl6pPr>
            <a:lvl7pPr>
              <a:defRPr sz="3733"/>
            </a:lvl7pPr>
            <a:lvl8pPr>
              <a:defRPr sz="3733"/>
            </a:lvl8pPr>
            <a:lvl9pPr>
              <a:defRPr sz="3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3840480"/>
            <a:ext cx="5898356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6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853440"/>
            <a:ext cx="5898356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843196"/>
            <a:ext cx="9258300" cy="9097433"/>
          </a:xfrm>
        </p:spPr>
        <p:txBody>
          <a:bodyPr anchor="t"/>
          <a:lstStyle>
            <a:lvl1pPr marL="0" indent="0">
              <a:buNone/>
              <a:defRPr sz="5973"/>
            </a:lvl1pPr>
            <a:lvl2pPr marL="853455" indent="0">
              <a:buNone/>
              <a:defRPr sz="5227"/>
            </a:lvl2pPr>
            <a:lvl3pPr marL="1706910" indent="0">
              <a:buNone/>
              <a:defRPr sz="4480"/>
            </a:lvl3pPr>
            <a:lvl4pPr marL="2560366" indent="0">
              <a:buNone/>
              <a:defRPr sz="3733"/>
            </a:lvl4pPr>
            <a:lvl5pPr marL="3413821" indent="0">
              <a:buNone/>
              <a:defRPr sz="3733"/>
            </a:lvl5pPr>
            <a:lvl6pPr marL="4267276" indent="0">
              <a:buNone/>
              <a:defRPr sz="3733"/>
            </a:lvl6pPr>
            <a:lvl7pPr marL="5120731" indent="0">
              <a:buNone/>
              <a:defRPr sz="3733"/>
            </a:lvl7pPr>
            <a:lvl8pPr marL="5974187" indent="0">
              <a:buNone/>
              <a:defRPr sz="3733"/>
            </a:lvl8pPr>
            <a:lvl9pPr marL="6827642" indent="0">
              <a:buNone/>
              <a:defRPr sz="37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3840480"/>
            <a:ext cx="5898356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681570"/>
            <a:ext cx="1577340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407833"/>
            <a:ext cx="1577340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1865189"/>
            <a:ext cx="41148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3471-7908-4FD8-B0BD-B8E9E8F8B11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1865189"/>
            <a:ext cx="61722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1865189"/>
            <a:ext cx="411480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BF5F-BAF8-43A8-804F-93F1A27A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6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706910" rtl="0" eaLnBrk="1" latinLnBrk="0" hangingPunct="1">
        <a:lnSpc>
          <a:spcPct val="90000"/>
        </a:lnSpc>
        <a:spcBef>
          <a:spcPct val="0"/>
        </a:spcBef>
        <a:buNone/>
        <a:defRPr sz="8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6728" indent="-426728" algn="l" defTabSz="170691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5227" kern="1200">
          <a:solidFill>
            <a:schemeClr val="tx1"/>
          </a:solidFill>
          <a:latin typeface="+mn-lt"/>
          <a:ea typeface="+mn-ea"/>
          <a:cs typeface="+mn-cs"/>
        </a:defRPr>
      </a:lvl1pPr>
      <a:lvl2pPr marL="128018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133638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3pPr>
      <a:lvl4pPr marL="298709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84054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69400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54745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91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7254370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53455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70691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6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41382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26727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12073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5974187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6827642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 descr="Shape&#10;&#10;Description automatically generated">
            <a:extLst>
              <a:ext uri="{FF2B5EF4-FFF2-40B4-BE49-F238E27FC236}">
                <a16:creationId xmlns:a16="http://schemas.microsoft.com/office/drawing/2014/main" id="{04AC4E21-64CF-4AE2-ACD2-CDC1504D5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45" y="461109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6" name="Picture 45" descr="Shape&#10;&#10;Description automatically generated">
            <a:extLst>
              <a:ext uri="{FF2B5EF4-FFF2-40B4-BE49-F238E27FC236}">
                <a16:creationId xmlns:a16="http://schemas.microsoft.com/office/drawing/2014/main" id="{21660A4C-3A21-422C-A0D1-2AF500861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45" y="636014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8" name="Picture 47" descr="Shape&#10;&#10;Description automatically generated">
            <a:extLst>
              <a:ext uri="{FF2B5EF4-FFF2-40B4-BE49-F238E27FC236}">
                <a16:creationId xmlns:a16="http://schemas.microsoft.com/office/drawing/2014/main" id="{DC090EC4-93B0-461E-94C7-2804F6D282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45" y="810919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0" name="Picture 49" descr="Shape&#10;&#10;Description automatically generated">
            <a:extLst>
              <a:ext uri="{FF2B5EF4-FFF2-40B4-BE49-F238E27FC236}">
                <a16:creationId xmlns:a16="http://schemas.microsoft.com/office/drawing/2014/main" id="{5FBA09AA-2A09-47C0-A86D-F4B7677887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45" y="985824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4" name="Picture 53" descr="Shape&#10;&#10;Description automatically generated">
            <a:extLst>
              <a:ext uri="{FF2B5EF4-FFF2-40B4-BE49-F238E27FC236}">
                <a16:creationId xmlns:a16="http://schemas.microsoft.com/office/drawing/2014/main" id="{B782756E-055B-4B48-8FE4-F579744807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659" y="461109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6" name="Picture 55" descr="Shape&#10;&#10;Description automatically generated">
            <a:extLst>
              <a:ext uri="{FF2B5EF4-FFF2-40B4-BE49-F238E27FC236}">
                <a16:creationId xmlns:a16="http://schemas.microsoft.com/office/drawing/2014/main" id="{28A53219-2F58-45F7-AEED-3C3CAFC6F5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659" y="636014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8" name="Picture 57" descr="Shape, circle&#10;&#10;Description automatically generated">
            <a:extLst>
              <a:ext uri="{FF2B5EF4-FFF2-40B4-BE49-F238E27FC236}">
                <a16:creationId xmlns:a16="http://schemas.microsoft.com/office/drawing/2014/main" id="{D83A33CB-B005-4FCD-B389-BF2E00E73F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659" y="810919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E4F93B39-3D13-4CEA-9416-980A8A58D6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659" y="985824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4" name="Picture 63" descr="Shape&#10;&#10;Description automatically generated">
            <a:extLst>
              <a:ext uri="{FF2B5EF4-FFF2-40B4-BE49-F238E27FC236}">
                <a16:creationId xmlns:a16="http://schemas.microsoft.com/office/drawing/2014/main" id="{CA439098-3D5A-43AC-A5FF-E2C7AB4032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73" y="461364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6" name="Picture 65" descr="Shape&#10;&#10;Description automatically generated">
            <a:extLst>
              <a:ext uri="{FF2B5EF4-FFF2-40B4-BE49-F238E27FC236}">
                <a16:creationId xmlns:a16="http://schemas.microsoft.com/office/drawing/2014/main" id="{3A48F68F-4A22-4546-B996-37422876927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73" y="636014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8" name="Picture 67" descr="Shape&#10;&#10;Description automatically generated">
            <a:extLst>
              <a:ext uri="{FF2B5EF4-FFF2-40B4-BE49-F238E27FC236}">
                <a16:creationId xmlns:a16="http://schemas.microsoft.com/office/drawing/2014/main" id="{0B94EA2B-9A6F-476E-AA04-577A73555B7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73" y="8109621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4DA99B8A-92EE-4388-8430-184F6941A39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73" y="985824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4" name="Picture 43" descr="Shape&#10;&#10;Description automatically generated">
            <a:extLst>
              <a:ext uri="{FF2B5EF4-FFF2-40B4-BE49-F238E27FC236}">
                <a16:creationId xmlns:a16="http://schemas.microsoft.com/office/drawing/2014/main" id="{D1B458C1-249B-438F-A1E7-F19230E83D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45" y="287373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2" name="Picture 51" descr="Shape, circle&#10;&#10;Description automatically generated">
            <a:extLst>
              <a:ext uri="{FF2B5EF4-FFF2-40B4-BE49-F238E27FC236}">
                <a16:creationId xmlns:a16="http://schemas.microsoft.com/office/drawing/2014/main" id="{FC209105-A5C7-4392-99CB-9D710BE9783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659" y="287373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2" name="Picture 61" descr="Shape&#10;&#10;Description automatically generated">
            <a:extLst>
              <a:ext uri="{FF2B5EF4-FFF2-40B4-BE49-F238E27FC236}">
                <a16:creationId xmlns:a16="http://schemas.microsoft.com/office/drawing/2014/main" id="{C3705E90-6F13-40D9-8308-1BA7D35B4A9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73" y="287373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2" name="Picture 71" descr="Shape&#10;&#10;Description automatically generated">
            <a:extLst>
              <a:ext uri="{FF2B5EF4-FFF2-40B4-BE49-F238E27FC236}">
                <a16:creationId xmlns:a16="http://schemas.microsoft.com/office/drawing/2014/main" id="{80F10C07-EC8A-4E3F-8014-AF3D7F6D961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287" y="287373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4" name="Picture 73" descr="Shape&#10;&#10;Description automatically generated">
            <a:extLst>
              <a:ext uri="{FF2B5EF4-FFF2-40B4-BE49-F238E27FC236}">
                <a16:creationId xmlns:a16="http://schemas.microsoft.com/office/drawing/2014/main" id="{EE5A5598-5D35-4DBA-800F-67CE7828F48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287" y="4612082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6" name="Picture 75" descr="A picture containing diagram&#10;&#10;Description automatically generated">
            <a:extLst>
              <a:ext uri="{FF2B5EF4-FFF2-40B4-BE49-F238E27FC236}">
                <a16:creationId xmlns:a16="http://schemas.microsoft.com/office/drawing/2014/main" id="{77CB17DC-D789-480B-ADAA-04582B8C97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287" y="636014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D614A989-60AE-4446-830F-E9B709AA131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287" y="810919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0" name="Picture 79" descr="Icon&#10;&#10;Description automatically generated">
            <a:extLst>
              <a:ext uri="{FF2B5EF4-FFF2-40B4-BE49-F238E27FC236}">
                <a16:creationId xmlns:a16="http://schemas.microsoft.com/office/drawing/2014/main" id="{7602ADA5-3BD1-4B61-A47F-37E34F6AB55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287" y="9858248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" name="Picture 1" descr="Shape&#10;&#10;Description automatically generated">
            <a:extLst>
              <a:ext uri="{FF2B5EF4-FFF2-40B4-BE49-F238E27FC236}">
                <a16:creationId xmlns:a16="http://schemas.microsoft.com/office/drawing/2014/main" id="{0616C2E0-B47E-AB1B-4D4A-1B862052227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756" y="2870524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360091E1-AC45-8DCF-0E4C-3EDF723F673A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12" y="4612431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DA29B0EA-4D39-4BC8-D13A-5D7B9CA1BA25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12" y="6361482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F49DA13C-DEC3-4E58-7F81-842A98ED3AB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12" y="8110533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642579B1-2C06-EFD5-2F2B-D7B89EFDB37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12" y="9859584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25F1728C-65D0-B2FF-8D37-C8569CC64DC9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181" y="2869580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4EBF561F-92BB-5501-9527-E07E54DD1B71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48" y="4612431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0971310D-F112-9C08-4CFC-038E546726FA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848" y="6361835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425733E5-5B1B-8E32-80D9-A55405D8AC8B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626" y="8108983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1" name="Picture 10" descr="Shape, circle&#10;&#10;Description automatically generated">
            <a:extLst>
              <a:ext uri="{FF2B5EF4-FFF2-40B4-BE49-F238E27FC236}">
                <a16:creationId xmlns:a16="http://schemas.microsoft.com/office/drawing/2014/main" id="{F45EDD3C-F8DD-214E-50F6-9E2F7E5ED9F5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626" y="9859584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2" name="Picture 11" descr="Shape, circle&#10;&#10;Description automatically generated">
            <a:extLst>
              <a:ext uri="{FF2B5EF4-FFF2-40B4-BE49-F238E27FC236}">
                <a16:creationId xmlns:a16="http://schemas.microsoft.com/office/drawing/2014/main" id="{97B6E201-AE5D-D031-A928-6F8EC169537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607" y="2868143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FBE01433-0057-28E5-68D9-F13FD98045ED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384" y="4612431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4" name="Picture 13" descr="Shape&#10;&#10;Description automatically generated">
            <a:extLst>
              <a:ext uri="{FF2B5EF4-FFF2-40B4-BE49-F238E27FC236}">
                <a16:creationId xmlns:a16="http://schemas.microsoft.com/office/drawing/2014/main" id="{084E21B3-90EB-3CCE-D284-04344997B84B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384" y="6360707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5" name="Picture 14" descr="A picture containing text, opener&#10;&#10;Description automatically generated">
            <a:extLst>
              <a:ext uri="{FF2B5EF4-FFF2-40B4-BE49-F238E27FC236}">
                <a16:creationId xmlns:a16="http://schemas.microsoft.com/office/drawing/2014/main" id="{838F67DE-A450-331E-0814-4E1A6747BD62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384" y="8108983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6" name="Picture 15" descr="A picture containing text, opener&#10;&#10;Description automatically generated">
            <a:extLst>
              <a:ext uri="{FF2B5EF4-FFF2-40B4-BE49-F238E27FC236}">
                <a16:creationId xmlns:a16="http://schemas.microsoft.com/office/drawing/2014/main" id="{A634CE0B-D3A0-717D-461A-122567F42CAA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40" y="9859584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7" name="Picture 16" descr="Shape&#10;&#10;Description automatically generated">
            <a:extLst>
              <a:ext uri="{FF2B5EF4-FFF2-40B4-BE49-F238E27FC236}">
                <a16:creationId xmlns:a16="http://schemas.microsoft.com/office/drawing/2014/main" id="{4B9194F3-D9D5-8F4A-AAE4-2613EDC2809B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807" y="2867199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8" name="Picture 17" descr="Shape&#10;&#10;Description automatically generated">
            <a:extLst>
              <a:ext uri="{FF2B5EF4-FFF2-40B4-BE49-F238E27FC236}">
                <a16:creationId xmlns:a16="http://schemas.microsoft.com/office/drawing/2014/main" id="{BCCBDAEA-5504-3079-071F-0DAA131857EE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698" y="4612431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9" name="Picture 18" descr="Shape&#10;&#10;Description automatically generated">
            <a:extLst>
              <a:ext uri="{FF2B5EF4-FFF2-40B4-BE49-F238E27FC236}">
                <a16:creationId xmlns:a16="http://schemas.microsoft.com/office/drawing/2014/main" id="{E1BB2538-2993-CD4B-FEB4-1A0535B89BDC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698" y="6360707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0" name="Picture 19" descr="Shape, circle&#10;&#10;Description automatically generated">
            <a:extLst>
              <a:ext uri="{FF2B5EF4-FFF2-40B4-BE49-F238E27FC236}">
                <a16:creationId xmlns:a16="http://schemas.microsoft.com/office/drawing/2014/main" id="{08251F9F-8884-102F-4D79-9FEF36D596D3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698" y="8110533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1" name="Picture 20" descr="Shape, circle&#10;&#10;Description automatically generated">
            <a:extLst>
              <a:ext uri="{FF2B5EF4-FFF2-40B4-BE49-F238E27FC236}">
                <a16:creationId xmlns:a16="http://schemas.microsoft.com/office/drawing/2014/main" id="{0A803089-B44D-C3F4-2922-248B0979EB5F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254" y="9859584"/>
            <a:ext cx="1737360" cy="17373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1FA747-322D-0386-6D7E-556218B3E810}"/>
              </a:ext>
            </a:extLst>
          </p:cNvPr>
          <p:cNvCxnSpPr/>
          <p:nvPr/>
        </p:nvCxnSpPr>
        <p:spPr>
          <a:xfrm>
            <a:off x="9580272" y="2493816"/>
            <a:ext cx="5902037" cy="0"/>
          </a:xfrm>
          <a:prstGeom prst="straightConnector1">
            <a:avLst/>
          </a:prstGeom>
          <a:ln w="152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A5FFEC9-822B-24C9-C11F-E165D90BE9C0}"/>
              </a:ext>
            </a:extLst>
          </p:cNvPr>
          <p:cNvSpPr txBox="1"/>
          <p:nvPr/>
        </p:nvSpPr>
        <p:spPr>
          <a:xfrm>
            <a:off x="3254025" y="2151554"/>
            <a:ext cx="6218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Fingers counting up (4 to a hand)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9C8E2B-0232-D5A0-F438-3FCD41897E54}"/>
              </a:ext>
            </a:extLst>
          </p:cNvPr>
          <p:cNvSpPr txBox="1"/>
          <p:nvPr/>
        </p:nvSpPr>
        <p:spPr>
          <a:xfrm>
            <a:off x="2383998" y="11607298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hair spikes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3C7EC4-36F0-DF19-AB8A-CDB62643622A}"/>
              </a:ext>
            </a:extLst>
          </p:cNvPr>
          <p:cNvSpPr txBox="1"/>
          <p:nvPr/>
        </p:nvSpPr>
        <p:spPr>
          <a:xfrm>
            <a:off x="4121358" y="11607298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foot size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D7E64B-62CD-3B07-9D54-D932F09A9F79}"/>
              </a:ext>
            </a:extLst>
          </p:cNvPr>
          <p:cNvSpPr txBox="1"/>
          <p:nvPr/>
        </p:nvSpPr>
        <p:spPr>
          <a:xfrm>
            <a:off x="5858718" y="11607298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hair number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F49EB3-3A0A-3715-5851-758F0A584F3D}"/>
              </a:ext>
            </a:extLst>
          </p:cNvPr>
          <p:cNvSpPr txBox="1"/>
          <p:nvPr/>
        </p:nvSpPr>
        <p:spPr>
          <a:xfrm>
            <a:off x="7639287" y="11607298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body stripes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238A68-9CC1-6292-F711-013923DBFB94}"/>
              </a:ext>
            </a:extLst>
          </p:cNvPr>
          <p:cNvSpPr txBox="1"/>
          <p:nvPr/>
        </p:nvSpPr>
        <p:spPr>
          <a:xfrm>
            <a:off x="9376312" y="11607298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hat lines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A6E7E2-AFD7-D81F-2D84-DCBE660F0761}"/>
              </a:ext>
            </a:extLst>
          </p:cNvPr>
          <p:cNvSpPr txBox="1"/>
          <p:nvPr/>
        </p:nvSpPr>
        <p:spPr>
          <a:xfrm>
            <a:off x="11113337" y="11607298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smile size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D0B8E3-F27C-2BFF-66F4-89CA9E4BF1A0}"/>
              </a:ext>
            </a:extLst>
          </p:cNvPr>
          <p:cNvSpPr txBox="1"/>
          <p:nvPr/>
        </p:nvSpPr>
        <p:spPr>
          <a:xfrm>
            <a:off x="12893906" y="11607298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hair length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521312-C6B2-CF63-DCEB-A9250C194E0A}"/>
              </a:ext>
            </a:extLst>
          </p:cNvPr>
          <p:cNvSpPr txBox="1"/>
          <p:nvPr/>
        </p:nvSpPr>
        <p:spPr>
          <a:xfrm>
            <a:off x="14674475" y="11607298"/>
            <a:ext cx="1737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leg number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218A28-8B96-446E-3CCC-24584154D7FC}"/>
              </a:ext>
            </a:extLst>
          </p:cNvPr>
          <p:cNvSpPr txBox="1"/>
          <p:nvPr/>
        </p:nvSpPr>
        <p:spPr>
          <a:xfrm>
            <a:off x="232756" y="3357697"/>
            <a:ext cx="2124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Circle</a:t>
            </a:r>
          </a:p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Body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98F5C-0567-416C-65B4-135C459CD882}"/>
              </a:ext>
            </a:extLst>
          </p:cNvPr>
          <p:cNvSpPr txBox="1"/>
          <p:nvPr/>
        </p:nvSpPr>
        <p:spPr>
          <a:xfrm>
            <a:off x="232756" y="5082798"/>
            <a:ext cx="2124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Triangle </a:t>
            </a:r>
          </a:p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Body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2094AA-0401-C76F-456C-DBC5EB6028AC}"/>
              </a:ext>
            </a:extLst>
          </p:cNvPr>
          <p:cNvSpPr txBox="1"/>
          <p:nvPr/>
        </p:nvSpPr>
        <p:spPr>
          <a:xfrm>
            <a:off x="232756" y="6844107"/>
            <a:ext cx="2124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Rectangle </a:t>
            </a:r>
          </a:p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Body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5D0D734-62B2-3BBE-932E-00958671CA10}"/>
              </a:ext>
            </a:extLst>
          </p:cNvPr>
          <p:cNvSpPr txBox="1"/>
          <p:nvPr/>
        </p:nvSpPr>
        <p:spPr>
          <a:xfrm>
            <a:off x="232756" y="8540654"/>
            <a:ext cx="2124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Double Circle</a:t>
            </a:r>
          </a:p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Body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C3606D-E256-12BE-E605-9CBF23E36A3B}"/>
              </a:ext>
            </a:extLst>
          </p:cNvPr>
          <p:cNvSpPr txBox="1"/>
          <p:nvPr/>
        </p:nvSpPr>
        <p:spPr>
          <a:xfrm>
            <a:off x="232756" y="10172930"/>
            <a:ext cx="21240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Upside-down Triangle</a:t>
            </a:r>
          </a:p>
          <a:p>
            <a:pPr algn="r"/>
            <a:r>
              <a:rPr lang="en-US" sz="2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Body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8B66823-EB20-91FA-082A-66D5D2DD6A5D}"/>
              </a:ext>
            </a:extLst>
          </p:cNvPr>
          <p:cNvCxnSpPr>
            <a:cxnSpLocks/>
          </p:cNvCxnSpPr>
          <p:nvPr/>
        </p:nvCxnSpPr>
        <p:spPr>
          <a:xfrm>
            <a:off x="9361803" y="2867199"/>
            <a:ext cx="7518839" cy="7441902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F38BEC4-CDC2-9F74-D7C5-241F7AB8AC6A}"/>
              </a:ext>
            </a:extLst>
          </p:cNvPr>
          <p:cNvSpPr txBox="1"/>
          <p:nvPr/>
        </p:nvSpPr>
        <p:spPr>
          <a:xfrm>
            <a:off x="16880642" y="9957808"/>
            <a:ext cx="899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One Eye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1551D20-AF6B-1CDA-4CC3-E1F3FD2DAB57}"/>
              </a:ext>
            </a:extLst>
          </p:cNvPr>
          <p:cNvCxnSpPr>
            <a:cxnSpLocks/>
          </p:cNvCxnSpPr>
          <p:nvPr/>
        </p:nvCxnSpPr>
        <p:spPr>
          <a:xfrm>
            <a:off x="2358097" y="4599407"/>
            <a:ext cx="6975006" cy="6990999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C9C47F7-AC2C-6E6C-4226-E9394BE16BB2}"/>
              </a:ext>
            </a:extLst>
          </p:cNvPr>
          <p:cNvCxnSpPr>
            <a:cxnSpLocks/>
          </p:cNvCxnSpPr>
          <p:nvPr/>
        </p:nvCxnSpPr>
        <p:spPr>
          <a:xfrm>
            <a:off x="2365074" y="6335630"/>
            <a:ext cx="5282700" cy="5254776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9C753F0-A1FD-7BB8-C167-19C67255DDD9}"/>
              </a:ext>
            </a:extLst>
          </p:cNvPr>
          <p:cNvCxnSpPr>
            <a:cxnSpLocks/>
          </p:cNvCxnSpPr>
          <p:nvPr/>
        </p:nvCxnSpPr>
        <p:spPr>
          <a:xfrm>
            <a:off x="2357586" y="2873738"/>
            <a:ext cx="8777972" cy="8723206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CAA41D35-BC7D-AEBF-A030-9F11616875D7}"/>
              </a:ext>
            </a:extLst>
          </p:cNvPr>
          <p:cNvCxnSpPr>
            <a:cxnSpLocks/>
          </p:cNvCxnSpPr>
          <p:nvPr/>
        </p:nvCxnSpPr>
        <p:spPr>
          <a:xfrm>
            <a:off x="4148606" y="2880277"/>
            <a:ext cx="8777972" cy="8723206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1F57389-8DB0-46DB-1E8A-3BD8A7874A2C}"/>
              </a:ext>
            </a:extLst>
          </p:cNvPr>
          <p:cNvCxnSpPr>
            <a:cxnSpLocks/>
          </p:cNvCxnSpPr>
          <p:nvPr/>
        </p:nvCxnSpPr>
        <p:spPr>
          <a:xfrm>
            <a:off x="7661728" y="2893355"/>
            <a:ext cx="8777972" cy="8723206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052081A-ABEE-79C9-21B8-722C3D6D249A}"/>
              </a:ext>
            </a:extLst>
          </p:cNvPr>
          <p:cNvCxnSpPr>
            <a:cxnSpLocks/>
          </p:cNvCxnSpPr>
          <p:nvPr/>
        </p:nvCxnSpPr>
        <p:spPr>
          <a:xfrm>
            <a:off x="11120582" y="2847583"/>
            <a:ext cx="5760060" cy="5704541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99781F2-DC9E-AABE-C1BB-5A3A1A624EE9}"/>
              </a:ext>
            </a:extLst>
          </p:cNvPr>
          <p:cNvCxnSpPr>
            <a:cxnSpLocks/>
            <a:endCxn id="99" idx="1"/>
          </p:cNvCxnSpPr>
          <p:nvPr/>
        </p:nvCxnSpPr>
        <p:spPr>
          <a:xfrm>
            <a:off x="12855029" y="2870360"/>
            <a:ext cx="4025613" cy="3999878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7B3B2055-DA2E-41E1-4468-22F83CCF41ED}"/>
              </a:ext>
            </a:extLst>
          </p:cNvPr>
          <p:cNvSpPr txBox="1"/>
          <p:nvPr/>
        </p:nvSpPr>
        <p:spPr>
          <a:xfrm>
            <a:off x="16893929" y="8155933"/>
            <a:ext cx="1236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Two Eyes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0331E79-0210-DBC0-947C-F9DB53426E6E}"/>
              </a:ext>
            </a:extLst>
          </p:cNvPr>
          <p:cNvCxnSpPr>
            <a:cxnSpLocks/>
          </p:cNvCxnSpPr>
          <p:nvPr/>
        </p:nvCxnSpPr>
        <p:spPr>
          <a:xfrm>
            <a:off x="5868539" y="2873738"/>
            <a:ext cx="8777972" cy="8723206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0EEFF54-6733-6BF4-1B6C-0F1DA598DD9D}"/>
              </a:ext>
            </a:extLst>
          </p:cNvPr>
          <p:cNvCxnSpPr>
            <a:cxnSpLocks/>
          </p:cNvCxnSpPr>
          <p:nvPr/>
        </p:nvCxnSpPr>
        <p:spPr>
          <a:xfrm>
            <a:off x="14630254" y="2860572"/>
            <a:ext cx="2250388" cy="2219262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7181BD0-AA2E-D79A-DED7-199710AFBD4F}"/>
              </a:ext>
            </a:extLst>
          </p:cNvPr>
          <p:cNvCxnSpPr>
            <a:cxnSpLocks/>
          </p:cNvCxnSpPr>
          <p:nvPr/>
        </p:nvCxnSpPr>
        <p:spPr>
          <a:xfrm>
            <a:off x="2388715" y="8093600"/>
            <a:ext cx="3520922" cy="3522961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EBD491E-E0A3-964A-5D09-0815CF0CCC2C}"/>
              </a:ext>
            </a:extLst>
          </p:cNvPr>
          <p:cNvCxnSpPr>
            <a:cxnSpLocks/>
          </p:cNvCxnSpPr>
          <p:nvPr/>
        </p:nvCxnSpPr>
        <p:spPr>
          <a:xfrm>
            <a:off x="2382671" y="9855080"/>
            <a:ext cx="1753988" cy="1748403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A990C706-5E49-6D0B-FA0D-197AE6CFDF6F}"/>
              </a:ext>
            </a:extLst>
          </p:cNvPr>
          <p:cNvSpPr txBox="1"/>
          <p:nvPr/>
        </p:nvSpPr>
        <p:spPr>
          <a:xfrm>
            <a:off x="16893929" y="4705782"/>
            <a:ext cx="886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Three Eyes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F6472A7-8930-820F-E07D-93174602621A}"/>
              </a:ext>
            </a:extLst>
          </p:cNvPr>
          <p:cNvSpPr txBox="1"/>
          <p:nvPr/>
        </p:nvSpPr>
        <p:spPr>
          <a:xfrm>
            <a:off x="16880642" y="6485517"/>
            <a:ext cx="1236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Two Eyes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3550E77-7CA3-0358-1CA5-ADD3CA95C642}"/>
              </a:ext>
            </a:extLst>
          </p:cNvPr>
          <p:cNvSpPr txBox="1"/>
          <p:nvPr/>
        </p:nvSpPr>
        <p:spPr>
          <a:xfrm>
            <a:off x="690558" y="416769"/>
            <a:ext cx="151022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Periodic </a:t>
            </a:r>
            <a:r>
              <a:rPr lang="en-US" sz="88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Aliens Solution | 40</a:t>
            </a:r>
            <a:endParaRPr lang="en-US" sz="8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4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91</TotalTime>
  <Words>58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14</cp:revision>
  <dcterms:created xsi:type="dcterms:W3CDTF">2021-02-14T05:03:12Z</dcterms:created>
  <dcterms:modified xsi:type="dcterms:W3CDTF">2023-02-23T06:17:19Z</dcterms:modified>
</cp:coreProperties>
</file>