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Cossette" initials="JC" lastIdx="1" clrIdx="0">
    <p:extLst>
      <p:ext uri="{19B8F6BF-5375-455C-9EA6-DF929625EA0E}">
        <p15:presenceInfo xmlns:p15="http://schemas.microsoft.com/office/powerpoint/2012/main" userId="776d78fc77b8c4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360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7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2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2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4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1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4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3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0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8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7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3471-7908-4FD8-B0BD-B8E9E8F8B11E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2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 descr="Shape&#10;&#10;Description automatically generated">
            <a:extLst>
              <a:ext uri="{FF2B5EF4-FFF2-40B4-BE49-F238E27FC236}">
                <a16:creationId xmlns:a16="http://schemas.microsoft.com/office/drawing/2014/main" id="{04AC4E21-64CF-4AE2-ACD2-CDC1504D5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49" y="240562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6" name="Picture 45" descr="Shape&#10;&#10;Description automatically generated">
            <a:extLst>
              <a:ext uri="{FF2B5EF4-FFF2-40B4-BE49-F238E27FC236}">
                <a16:creationId xmlns:a16="http://schemas.microsoft.com/office/drawing/2014/main" id="{21660A4C-3A21-422C-A0D1-2AF500861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49" y="415467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8" name="Picture 47" descr="Shape&#10;&#10;Description automatically generated">
            <a:extLst>
              <a:ext uri="{FF2B5EF4-FFF2-40B4-BE49-F238E27FC236}">
                <a16:creationId xmlns:a16="http://schemas.microsoft.com/office/drawing/2014/main" id="{DC090EC4-93B0-461E-94C7-2804F6D282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49" y="590372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0" name="Picture 49" descr="Shape&#10;&#10;Description automatically generated">
            <a:extLst>
              <a:ext uri="{FF2B5EF4-FFF2-40B4-BE49-F238E27FC236}">
                <a16:creationId xmlns:a16="http://schemas.microsoft.com/office/drawing/2014/main" id="{5FBA09AA-2A09-47C0-A86D-F4B7677887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49" y="765277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4" name="Picture 53" descr="Shape&#10;&#10;Description automatically generated">
            <a:extLst>
              <a:ext uri="{FF2B5EF4-FFF2-40B4-BE49-F238E27FC236}">
                <a16:creationId xmlns:a16="http://schemas.microsoft.com/office/drawing/2014/main" id="{B782756E-055B-4B48-8FE4-F579744807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63" y="240562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6" name="Picture 55" descr="Shape&#10;&#10;Description automatically generated">
            <a:extLst>
              <a:ext uri="{FF2B5EF4-FFF2-40B4-BE49-F238E27FC236}">
                <a16:creationId xmlns:a16="http://schemas.microsoft.com/office/drawing/2014/main" id="{28A53219-2F58-45F7-AEED-3C3CAFC6F5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63" y="415467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8" name="Picture 57" descr="Shape, circle&#10;&#10;Description automatically generated">
            <a:extLst>
              <a:ext uri="{FF2B5EF4-FFF2-40B4-BE49-F238E27FC236}">
                <a16:creationId xmlns:a16="http://schemas.microsoft.com/office/drawing/2014/main" id="{D83A33CB-B005-4FCD-B389-BF2E00E73F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63" y="590372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E4F93B39-3D13-4CEA-9416-980A8A58D6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63" y="765277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4" name="Picture 63" descr="Shape&#10;&#10;Description automatically generated">
            <a:extLst>
              <a:ext uri="{FF2B5EF4-FFF2-40B4-BE49-F238E27FC236}">
                <a16:creationId xmlns:a16="http://schemas.microsoft.com/office/drawing/2014/main" id="{CA439098-3D5A-43AC-A5FF-E2C7AB4032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77" y="240817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6" name="Picture 65" descr="Shape&#10;&#10;Description automatically generated">
            <a:extLst>
              <a:ext uri="{FF2B5EF4-FFF2-40B4-BE49-F238E27FC236}">
                <a16:creationId xmlns:a16="http://schemas.microsoft.com/office/drawing/2014/main" id="{3A48F68F-4A22-4546-B996-3742287692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77" y="415467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8" name="Picture 67" descr="Shape&#10;&#10;Description automatically generated">
            <a:extLst>
              <a:ext uri="{FF2B5EF4-FFF2-40B4-BE49-F238E27FC236}">
                <a16:creationId xmlns:a16="http://schemas.microsoft.com/office/drawing/2014/main" id="{0B94EA2B-9A6F-476E-AA04-577A73555B7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77" y="590414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4DA99B8A-92EE-4388-8430-184F6941A39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77" y="765277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4" name="Picture 43" descr="Shape&#10;&#10;Description automatically generated">
            <a:extLst>
              <a:ext uri="{FF2B5EF4-FFF2-40B4-BE49-F238E27FC236}">
                <a16:creationId xmlns:a16="http://schemas.microsoft.com/office/drawing/2014/main" id="{D1B458C1-249B-438F-A1E7-F19230E83D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49" y="66826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2" name="Picture 51" descr="Shape, circle&#10;&#10;Description automatically generated">
            <a:extLst>
              <a:ext uri="{FF2B5EF4-FFF2-40B4-BE49-F238E27FC236}">
                <a16:creationId xmlns:a16="http://schemas.microsoft.com/office/drawing/2014/main" id="{FC209105-A5C7-4392-99CB-9D710BE9783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63" y="66826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2" name="Picture 61" descr="Shape&#10;&#10;Description automatically generated">
            <a:extLst>
              <a:ext uri="{FF2B5EF4-FFF2-40B4-BE49-F238E27FC236}">
                <a16:creationId xmlns:a16="http://schemas.microsoft.com/office/drawing/2014/main" id="{C3705E90-6F13-40D9-8308-1BA7D35B4A9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77" y="66826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2" name="Picture 71" descr="Shape&#10;&#10;Description automatically generated">
            <a:extLst>
              <a:ext uri="{FF2B5EF4-FFF2-40B4-BE49-F238E27FC236}">
                <a16:creationId xmlns:a16="http://schemas.microsoft.com/office/drawing/2014/main" id="{80F10C07-EC8A-4E3F-8014-AF3D7F6D961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91" y="66826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4" name="Picture 73" descr="Shape&#10;&#10;Description automatically generated">
            <a:extLst>
              <a:ext uri="{FF2B5EF4-FFF2-40B4-BE49-F238E27FC236}">
                <a16:creationId xmlns:a16="http://schemas.microsoft.com/office/drawing/2014/main" id="{EE5A5598-5D35-4DBA-800F-67CE7828F48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91" y="2406609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6" name="Picture 75" descr="A picture containing diagram&#10;&#10;Description automatically generated">
            <a:extLst>
              <a:ext uri="{FF2B5EF4-FFF2-40B4-BE49-F238E27FC236}">
                <a16:creationId xmlns:a16="http://schemas.microsoft.com/office/drawing/2014/main" id="{77CB17DC-D789-480B-ADAA-04582B8C97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91" y="415467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D614A989-60AE-4446-830F-E9B709AA131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91" y="590372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0" name="Picture 79" descr="Icon&#10;&#10;Description automatically generated">
            <a:extLst>
              <a:ext uri="{FF2B5EF4-FFF2-40B4-BE49-F238E27FC236}">
                <a16:creationId xmlns:a16="http://schemas.microsoft.com/office/drawing/2014/main" id="{7602ADA5-3BD1-4B61-A47F-37E34F6AB55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91" y="765277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2774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C3610E80-430B-489C-A588-0FB289097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49" y="66826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8C547FCF-50ED-4340-93A7-2142AA259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5" y="241731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B09EAA48-003C-443B-8574-E36AAFAFC8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5" y="4166366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6FD4730C-C46C-4A64-94F1-DDEDCCBB39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5" y="5915417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13C8CEC9-8CE7-4302-9A05-2B13041DC1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5" y="766446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3793CB07-3E8E-47C8-9C7A-EFA167F9C4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74" y="669702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3482C934-2758-4611-B84F-7E7FDE39B9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641" y="241731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5D804711-AAD2-4619-A4F7-CAEE1069E9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641" y="4166719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2" name="Picture 11" descr="Shape, circle&#10;&#10;Description automatically generated">
            <a:extLst>
              <a:ext uri="{FF2B5EF4-FFF2-40B4-BE49-F238E27FC236}">
                <a16:creationId xmlns:a16="http://schemas.microsoft.com/office/drawing/2014/main" id="{DE1595C9-54CD-4017-9B53-5FD73D48691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419" y="5913867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3" name="Picture 12" descr="Shape, circle&#10;&#10;Description automatically generated">
            <a:extLst>
              <a:ext uri="{FF2B5EF4-FFF2-40B4-BE49-F238E27FC236}">
                <a16:creationId xmlns:a16="http://schemas.microsoft.com/office/drawing/2014/main" id="{59FDC674-AA6D-4CE7-8C8D-4F29CE4FB6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419" y="766446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4" name="Picture 13" descr="Shape, circle&#10;&#10;Description automatically generated">
            <a:extLst>
              <a:ext uri="{FF2B5EF4-FFF2-40B4-BE49-F238E27FC236}">
                <a16:creationId xmlns:a16="http://schemas.microsoft.com/office/drawing/2014/main" id="{496ADD8E-CB79-4863-B197-FF64BCEFA1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400" y="66826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2F96D190-D14D-4BA4-91C2-35E63137BAF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77" y="241731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6" name="Picture 15" descr="Shape&#10;&#10;Description automatically generated">
            <a:extLst>
              <a:ext uri="{FF2B5EF4-FFF2-40B4-BE49-F238E27FC236}">
                <a16:creationId xmlns:a16="http://schemas.microsoft.com/office/drawing/2014/main" id="{E770C993-E946-4A01-961B-3AB665BB406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77" y="4165591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7" name="Picture 16" descr="A picture containing text, opener&#10;&#10;Description automatically generated">
            <a:extLst>
              <a:ext uri="{FF2B5EF4-FFF2-40B4-BE49-F238E27FC236}">
                <a16:creationId xmlns:a16="http://schemas.microsoft.com/office/drawing/2014/main" id="{6A825CEC-8328-45A0-AA97-D248C0CA3EC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77" y="5913867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8" name="Picture 17" descr="A picture containing text, opener&#10;&#10;Description automatically generated">
            <a:extLst>
              <a:ext uri="{FF2B5EF4-FFF2-40B4-BE49-F238E27FC236}">
                <a16:creationId xmlns:a16="http://schemas.microsoft.com/office/drawing/2014/main" id="{C9CDF3EC-E39B-44AB-BC5A-D71426C034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33" y="766446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9" name="Picture 18" descr="Shape&#10;&#10;Description automatically generated">
            <a:extLst>
              <a:ext uri="{FF2B5EF4-FFF2-40B4-BE49-F238E27FC236}">
                <a16:creationId xmlns:a16="http://schemas.microsoft.com/office/drawing/2014/main" id="{27E68774-4F88-4EC3-8D39-B14E97E3E94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600" y="669702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329B3457-BD26-45EE-8369-6191B3B9C92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91" y="241731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1" name="Picture 20" descr="Shape&#10;&#10;Description automatically generated">
            <a:extLst>
              <a:ext uri="{FF2B5EF4-FFF2-40B4-BE49-F238E27FC236}">
                <a16:creationId xmlns:a16="http://schemas.microsoft.com/office/drawing/2014/main" id="{EC09CBD3-0D66-4099-A8DC-B9F72423560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91" y="4165591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2" name="Picture 21" descr="Shape, circle&#10;&#10;Description automatically generated">
            <a:extLst>
              <a:ext uri="{FF2B5EF4-FFF2-40B4-BE49-F238E27FC236}">
                <a16:creationId xmlns:a16="http://schemas.microsoft.com/office/drawing/2014/main" id="{B14F58D8-76E0-46A1-87D4-1002BCE38B2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91" y="5915417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3" name="Picture 22" descr="Shape, circle&#10;&#10;Description automatically generated">
            <a:extLst>
              <a:ext uri="{FF2B5EF4-FFF2-40B4-BE49-F238E27FC236}">
                <a16:creationId xmlns:a16="http://schemas.microsoft.com/office/drawing/2014/main" id="{E2B96B12-FE49-415C-B275-5D6E0644078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047" y="766446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3336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Cossette, Joseph</cp:lastModifiedBy>
  <cp:revision>9</cp:revision>
  <dcterms:created xsi:type="dcterms:W3CDTF">2021-02-14T05:03:12Z</dcterms:created>
  <dcterms:modified xsi:type="dcterms:W3CDTF">2022-02-08T03:43:43Z</dcterms:modified>
</cp:coreProperties>
</file>